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handoutMasterIdLst>
    <p:handoutMasterId r:id="rId23"/>
  </p:handoutMasterIdLst>
  <p:sldIdLst>
    <p:sldId id="409" r:id="rId3"/>
    <p:sldId id="410" r:id="rId4"/>
    <p:sldId id="413" r:id="rId5"/>
    <p:sldId id="418" r:id="rId6"/>
    <p:sldId id="432" r:id="rId7"/>
    <p:sldId id="419" r:id="rId9"/>
    <p:sldId id="414" r:id="rId10"/>
    <p:sldId id="423" r:id="rId11"/>
    <p:sldId id="447" r:id="rId12"/>
    <p:sldId id="448" r:id="rId13"/>
    <p:sldId id="454" r:id="rId14"/>
    <p:sldId id="415" r:id="rId15"/>
    <p:sldId id="420" r:id="rId16"/>
    <p:sldId id="450" r:id="rId17"/>
    <p:sldId id="416" r:id="rId18"/>
    <p:sldId id="422" r:id="rId19"/>
    <p:sldId id="424" r:id="rId20"/>
    <p:sldId id="451" r:id="rId21"/>
    <p:sldId id="417" r:id="rId22"/>
  </p:sldIdLst>
  <p:sldSz cx="12192000" cy="6858000"/>
  <p:notesSz cx="6858000" cy="9144000"/>
  <p:embeddedFontLst>
    <p:embeddedFont>
      <p:font typeface="微软雅黑" panose="020B0503020204020204" pitchFamily="34" charset="-122"/>
      <p:regular r:id="rId27"/>
    </p:embeddedFont>
    <p:embeddedFont>
      <p:font typeface="汉仪中简黑简" panose="00020600040101010101" charset="-122"/>
      <p:regular r:id="rId28"/>
    </p:embeddedFont>
    <p:embeddedFont>
      <p:font typeface="汉仪雅酷黑简" panose="00020600040101010101" charset="-122"/>
      <p:regular r:id="rId29"/>
    </p:embeddedFont>
    <p:embeddedFont>
      <p:font typeface="Calibri" panose="020F0502020204030204" charset="0"/>
      <p:regular r:id="rId30"/>
      <p:bold r:id="rId31"/>
      <p:italic r:id="rId32"/>
      <p:boldItalic r:id="rId33"/>
    </p:embeddedFont>
  </p:embeddedFontLst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9" userDrawn="1">
          <p15:clr>
            <a:srgbClr val="A4A3A4"/>
          </p15:clr>
        </p15:guide>
        <p15:guide id="2" pos="38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67C50"/>
    <a:srgbClr val="E8E8E8"/>
    <a:srgbClr val="E6815E"/>
    <a:srgbClr val="F2BFAC"/>
    <a:srgbClr val="F7EAD7"/>
    <a:srgbClr val="AABCA6"/>
    <a:srgbClr val="DCDCDC"/>
    <a:srgbClr val="F0F0F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39"/>
        <p:guide pos="3846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gs" Target="tags/tag157.xml"/><Relationship Id="rId33" Type="http://schemas.openxmlformats.org/officeDocument/2006/relationships/font" Target="fonts/font7.fntdata"/><Relationship Id="rId32" Type="http://schemas.openxmlformats.org/officeDocument/2006/relationships/font" Target="fonts/font6.fntdata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" Target="slides/slide1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pattFill prst="pct5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amille"/>
          <p:cNvSpPr/>
          <p:nvPr userDrawn="1"/>
        </p:nvSpPr>
        <p:spPr>
          <a:xfrm flipH="1">
            <a:off x="-509270" y="-1106170"/>
            <a:ext cx="3148330" cy="2531110"/>
          </a:xfrm>
          <a:custGeom>
            <a:avLst/>
            <a:gdLst>
              <a:gd name="connsiteX0" fmla="*/ 610 w 4030"/>
              <a:gd name="connsiteY0" fmla="*/ 640 h 4143"/>
              <a:gd name="connsiteX1" fmla="*/ 3514 w 4030"/>
              <a:gd name="connsiteY1" fmla="*/ 640 h 4143"/>
              <a:gd name="connsiteX2" fmla="*/ 3514 w 4030"/>
              <a:gd name="connsiteY2" fmla="*/ 3681 h 4143"/>
              <a:gd name="connsiteX3" fmla="*/ 3510 w 4030"/>
              <a:gd name="connsiteY3" fmla="*/ 3688 h 4143"/>
              <a:gd name="connsiteX4" fmla="*/ 1698 w 4030"/>
              <a:gd name="connsiteY4" fmla="*/ 3963 h 4143"/>
              <a:gd name="connsiteX5" fmla="*/ 1651 w 4030"/>
              <a:gd name="connsiteY5" fmla="*/ 3955 h 4143"/>
              <a:gd name="connsiteX6" fmla="*/ 13 w 4030"/>
              <a:gd name="connsiteY6" fmla="*/ 1783 h 4143"/>
              <a:gd name="connsiteX7" fmla="*/ 607 w 4030"/>
              <a:gd name="connsiteY7" fmla="*/ 643 h 4143"/>
              <a:gd name="connsiteX8" fmla="*/ 610 w 4030"/>
              <a:gd name="connsiteY8" fmla="*/ 640 h 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31" h="4144">
                <a:moveTo>
                  <a:pt x="610" y="640"/>
                </a:moveTo>
                <a:cubicBezTo>
                  <a:pt x="1503" y="-288"/>
                  <a:pt x="2555" y="-135"/>
                  <a:pt x="3514" y="640"/>
                </a:cubicBezTo>
                <a:cubicBezTo>
                  <a:pt x="4253" y="986"/>
                  <a:pt x="4151" y="2480"/>
                  <a:pt x="3514" y="3681"/>
                </a:cubicBezTo>
                <a:lnTo>
                  <a:pt x="3510" y="3688"/>
                </a:lnTo>
                <a:cubicBezTo>
                  <a:pt x="3273" y="4114"/>
                  <a:pt x="2787" y="4316"/>
                  <a:pt x="1698" y="3963"/>
                </a:cubicBezTo>
                <a:lnTo>
                  <a:pt x="1651" y="3955"/>
                </a:lnTo>
                <a:cubicBezTo>
                  <a:pt x="663" y="3657"/>
                  <a:pt x="-111" y="2814"/>
                  <a:pt x="13" y="1783"/>
                </a:cubicBezTo>
                <a:cubicBezTo>
                  <a:pt x="69" y="1320"/>
                  <a:pt x="289" y="924"/>
                  <a:pt x="607" y="643"/>
                </a:cubicBezTo>
                <a:lnTo>
                  <a:pt x="610" y="640"/>
                </a:lnTo>
                <a:close/>
              </a:path>
            </a:pathLst>
          </a:custGeom>
          <a:solidFill>
            <a:srgbClr val="F7EA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" name="camille"/>
          <p:cNvSpPr/>
          <p:nvPr userDrawn="1"/>
        </p:nvSpPr>
        <p:spPr>
          <a:xfrm rot="18720000">
            <a:off x="-452755" y="967740"/>
            <a:ext cx="944880" cy="9245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81" h="7211">
                <a:moveTo>
                  <a:pt x="2750" y="7092"/>
                </a:moveTo>
                <a:lnTo>
                  <a:pt x="4631" y="7092"/>
                </a:lnTo>
                <a:lnTo>
                  <a:pt x="4613" y="7097"/>
                </a:lnTo>
                <a:cubicBezTo>
                  <a:pt x="4362" y="7161"/>
                  <a:pt x="4101" y="7200"/>
                  <a:pt x="3833" y="7210"/>
                </a:cubicBezTo>
                <a:lnTo>
                  <a:pt x="3811" y="7211"/>
                </a:lnTo>
                <a:lnTo>
                  <a:pt x="3570" y="7211"/>
                </a:lnTo>
                <a:lnTo>
                  <a:pt x="3548" y="7210"/>
                </a:lnTo>
                <a:cubicBezTo>
                  <a:pt x="3279" y="7200"/>
                  <a:pt x="3019" y="7161"/>
                  <a:pt x="2768" y="7097"/>
                </a:cubicBezTo>
                <a:lnTo>
                  <a:pt x="2750" y="7092"/>
                </a:lnTo>
                <a:close/>
                <a:moveTo>
                  <a:pt x="1809" y="6698"/>
                </a:moveTo>
                <a:lnTo>
                  <a:pt x="5572" y="6698"/>
                </a:lnTo>
                <a:lnTo>
                  <a:pt x="5566" y="6702"/>
                </a:lnTo>
                <a:cubicBezTo>
                  <a:pt x="5502" y="6739"/>
                  <a:pt x="5437" y="6775"/>
                  <a:pt x="5370" y="6809"/>
                </a:cubicBezTo>
                <a:lnTo>
                  <a:pt x="5355" y="6817"/>
                </a:lnTo>
                <a:lnTo>
                  <a:pt x="2026" y="6817"/>
                </a:lnTo>
                <a:lnTo>
                  <a:pt x="2010" y="6809"/>
                </a:lnTo>
                <a:cubicBezTo>
                  <a:pt x="1944" y="6775"/>
                  <a:pt x="1879" y="6739"/>
                  <a:pt x="1815" y="6702"/>
                </a:cubicBezTo>
                <a:lnTo>
                  <a:pt x="1809" y="6698"/>
                </a:lnTo>
                <a:close/>
                <a:moveTo>
                  <a:pt x="1265" y="6304"/>
                </a:moveTo>
                <a:lnTo>
                  <a:pt x="6116" y="6304"/>
                </a:lnTo>
                <a:lnTo>
                  <a:pt x="6106" y="6313"/>
                </a:lnTo>
                <a:cubicBezTo>
                  <a:pt x="6072" y="6342"/>
                  <a:pt x="6038" y="6370"/>
                  <a:pt x="6004" y="6398"/>
                </a:cubicBezTo>
                <a:lnTo>
                  <a:pt x="5972" y="6423"/>
                </a:lnTo>
                <a:lnTo>
                  <a:pt x="1408" y="6423"/>
                </a:lnTo>
                <a:lnTo>
                  <a:pt x="1377" y="6398"/>
                </a:lnTo>
                <a:cubicBezTo>
                  <a:pt x="1343" y="6370"/>
                  <a:pt x="1309" y="6342"/>
                  <a:pt x="1275" y="6313"/>
                </a:cubicBezTo>
                <a:lnTo>
                  <a:pt x="1265" y="6304"/>
                </a:lnTo>
                <a:close/>
                <a:moveTo>
                  <a:pt x="876" y="5910"/>
                </a:moveTo>
                <a:lnTo>
                  <a:pt x="6505" y="5910"/>
                </a:lnTo>
                <a:lnTo>
                  <a:pt x="6481" y="5938"/>
                </a:lnTo>
                <a:cubicBezTo>
                  <a:pt x="6462" y="5960"/>
                  <a:pt x="6442" y="5982"/>
                  <a:pt x="6422" y="6004"/>
                </a:cubicBezTo>
                <a:lnTo>
                  <a:pt x="6399" y="6029"/>
                </a:lnTo>
                <a:lnTo>
                  <a:pt x="982" y="6029"/>
                </a:lnTo>
                <a:lnTo>
                  <a:pt x="959" y="6004"/>
                </a:lnTo>
                <a:cubicBezTo>
                  <a:pt x="939" y="5982"/>
                  <a:pt x="919" y="5960"/>
                  <a:pt x="900" y="5938"/>
                </a:cubicBezTo>
                <a:lnTo>
                  <a:pt x="876" y="5910"/>
                </a:lnTo>
                <a:close/>
                <a:moveTo>
                  <a:pt x="584" y="5516"/>
                </a:moveTo>
                <a:lnTo>
                  <a:pt x="6797" y="5516"/>
                </a:lnTo>
                <a:lnTo>
                  <a:pt x="6775" y="5549"/>
                </a:lnTo>
                <a:cubicBezTo>
                  <a:pt x="6759" y="5574"/>
                  <a:pt x="6742" y="5598"/>
                  <a:pt x="6725" y="5623"/>
                </a:cubicBezTo>
                <a:lnTo>
                  <a:pt x="6717" y="5635"/>
                </a:lnTo>
                <a:lnTo>
                  <a:pt x="664" y="5635"/>
                </a:lnTo>
                <a:lnTo>
                  <a:pt x="655" y="5623"/>
                </a:lnTo>
                <a:cubicBezTo>
                  <a:pt x="638" y="5598"/>
                  <a:pt x="622" y="5574"/>
                  <a:pt x="605" y="5549"/>
                </a:cubicBezTo>
                <a:lnTo>
                  <a:pt x="584" y="5516"/>
                </a:lnTo>
                <a:close/>
                <a:moveTo>
                  <a:pt x="364" y="5122"/>
                </a:moveTo>
                <a:lnTo>
                  <a:pt x="7017" y="5122"/>
                </a:lnTo>
                <a:lnTo>
                  <a:pt x="7017" y="5122"/>
                </a:lnTo>
                <a:cubicBezTo>
                  <a:pt x="7004" y="5149"/>
                  <a:pt x="6991" y="5176"/>
                  <a:pt x="6977" y="5203"/>
                </a:cubicBezTo>
                <a:lnTo>
                  <a:pt x="6957" y="5241"/>
                </a:lnTo>
                <a:lnTo>
                  <a:pt x="424" y="5241"/>
                </a:lnTo>
                <a:lnTo>
                  <a:pt x="404" y="5203"/>
                </a:lnTo>
                <a:cubicBezTo>
                  <a:pt x="390" y="5176"/>
                  <a:pt x="377" y="5149"/>
                  <a:pt x="364" y="5122"/>
                </a:cubicBezTo>
                <a:lnTo>
                  <a:pt x="364" y="5122"/>
                </a:lnTo>
                <a:close/>
                <a:moveTo>
                  <a:pt x="201" y="4728"/>
                </a:moveTo>
                <a:lnTo>
                  <a:pt x="7179" y="4728"/>
                </a:lnTo>
                <a:lnTo>
                  <a:pt x="7172" y="4749"/>
                </a:lnTo>
                <a:cubicBezTo>
                  <a:pt x="7162" y="4777"/>
                  <a:pt x="7152" y="4806"/>
                  <a:pt x="7141" y="4834"/>
                </a:cubicBezTo>
                <a:lnTo>
                  <a:pt x="7136" y="4847"/>
                </a:lnTo>
                <a:lnTo>
                  <a:pt x="245" y="4847"/>
                </a:lnTo>
                <a:lnTo>
                  <a:pt x="240" y="4834"/>
                </a:lnTo>
                <a:cubicBezTo>
                  <a:pt x="229" y="4806"/>
                  <a:pt x="219" y="4777"/>
                  <a:pt x="209" y="4749"/>
                </a:cubicBezTo>
                <a:lnTo>
                  <a:pt x="201" y="4728"/>
                </a:lnTo>
                <a:close/>
                <a:moveTo>
                  <a:pt x="89" y="4334"/>
                </a:moveTo>
                <a:lnTo>
                  <a:pt x="7291" y="4334"/>
                </a:lnTo>
                <a:lnTo>
                  <a:pt x="7286" y="4356"/>
                </a:lnTo>
                <a:cubicBezTo>
                  <a:pt x="7279" y="4386"/>
                  <a:pt x="7272" y="4415"/>
                  <a:pt x="7265" y="4445"/>
                </a:cubicBezTo>
                <a:lnTo>
                  <a:pt x="7263" y="4453"/>
                </a:lnTo>
                <a:lnTo>
                  <a:pt x="118" y="4453"/>
                </a:lnTo>
                <a:lnTo>
                  <a:pt x="116" y="4445"/>
                </a:lnTo>
                <a:cubicBezTo>
                  <a:pt x="108" y="4415"/>
                  <a:pt x="101" y="4386"/>
                  <a:pt x="94" y="4356"/>
                </a:cubicBezTo>
                <a:lnTo>
                  <a:pt x="89" y="4334"/>
                </a:lnTo>
                <a:close/>
                <a:moveTo>
                  <a:pt x="23" y="3940"/>
                </a:moveTo>
                <a:lnTo>
                  <a:pt x="7357" y="3940"/>
                </a:lnTo>
                <a:lnTo>
                  <a:pt x="7357" y="3946"/>
                </a:lnTo>
                <a:cubicBezTo>
                  <a:pt x="7353" y="3977"/>
                  <a:pt x="7349" y="4008"/>
                  <a:pt x="7345" y="4039"/>
                </a:cubicBezTo>
                <a:lnTo>
                  <a:pt x="7342" y="4059"/>
                </a:lnTo>
                <a:lnTo>
                  <a:pt x="39" y="4059"/>
                </a:lnTo>
                <a:lnTo>
                  <a:pt x="36" y="4039"/>
                </a:lnTo>
                <a:cubicBezTo>
                  <a:pt x="31" y="4008"/>
                  <a:pt x="27" y="3977"/>
                  <a:pt x="24" y="3946"/>
                </a:cubicBezTo>
                <a:lnTo>
                  <a:pt x="23" y="3940"/>
                </a:lnTo>
                <a:close/>
                <a:moveTo>
                  <a:pt x="0" y="3546"/>
                </a:moveTo>
                <a:lnTo>
                  <a:pt x="7381" y="3546"/>
                </a:lnTo>
                <a:lnTo>
                  <a:pt x="7381" y="3570"/>
                </a:lnTo>
                <a:cubicBezTo>
                  <a:pt x="7380" y="3586"/>
                  <a:pt x="7380" y="3602"/>
                  <a:pt x="7380" y="3618"/>
                </a:cubicBezTo>
                <a:lnTo>
                  <a:pt x="7378" y="3665"/>
                </a:lnTo>
                <a:lnTo>
                  <a:pt x="3" y="3665"/>
                </a:lnTo>
                <a:lnTo>
                  <a:pt x="1" y="3618"/>
                </a:lnTo>
                <a:cubicBezTo>
                  <a:pt x="1" y="3602"/>
                  <a:pt x="0" y="3586"/>
                  <a:pt x="0" y="3570"/>
                </a:cubicBezTo>
                <a:lnTo>
                  <a:pt x="0" y="3546"/>
                </a:lnTo>
                <a:close/>
                <a:moveTo>
                  <a:pt x="18" y="3152"/>
                </a:moveTo>
                <a:lnTo>
                  <a:pt x="7362" y="3152"/>
                </a:lnTo>
                <a:lnTo>
                  <a:pt x="7366" y="3192"/>
                </a:lnTo>
                <a:cubicBezTo>
                  <a:pt x="7368" y="3207"/>
                  <a:pt x="7369" y="3223"/>
                  <a:pt x="7370" y="3239"/>
                </a:cubicBezTo>
                <a:lnTo>
                  <a:pt x="7372" y="3271"/>
                </a:lnTo>
                <a:lnTo>
                  <a:pt x="8" y="3271"/>
                </a:lnTo>
                <a:lnTo>
                  <a:pt x="11" y="3239"/>
                </a:lnTo>
                <a:cubicBezTo>
                  <a:pt x="12" y="3223"/>
                  <a:pt x="13" y="3207"/>
                  <a:pt x="14" y="3192"/>
                </a:cubicBezTo>
                <a:lnTo>
                  <a:pt x="18" y="3152"/>
                </a:lnTo>
                <a:close/>
                <a:moveTo>
                  <a:pt x="79" y="2758"/>
                </a:moveTo>
                <a:lnTo>
                  <a:pt x="7301" y="2758"/>
                </a:lnTo>
                <a:lnTo>
                  <a:pt x="7306" y="2779"/>
                </a:lnTo>
                <a:cubicBezTo>
                  <a:pt x="7312" y="2809"/>
                  <a:pt x="7318" y="2839"/>
                  <a:pt x="7323" y="2869"/>
                </a:cubicBezTo>
                <a:lnTo>
                  <a:pt x="7325" y="2877"/>
                </a:lnTo>
                <a:lnTo>
                  <a:pt x="56" y="2877"/>
                </a:lnTo>
                <a:lnTo>
                  <a:pt x="57" y="2869"/>
                </a:lnTo>
                <a:cubicBezTo>
                  <a:pt x="63" y="2839"/>
                  <a:pt x="69" y="2809"/>
                  <a:pt x="75" y="2779"/>
                </a:cubicBezTo>
                <a:lnTo>
                  <a:pt x="79" y="2758"/>
                </a:lnTo>
                <a:close/>
                <a:moveTo>
                  <a:pt x="185" y="2364"/>
                </a:moveTo>
                <a:lnTo>
                  <a:pt x="7195" y="2364"/>
                </a:lnTo>
                <a:lnTo>
                  <a:pt x="7201" y="2382"/>
                </a:lnTo>
                <a:cubicBezTo>
                  <a:pt x="7211" y="2411"/>
                  <a:pt x="7220" y="2439"/>
                  <a:pt x="7228" y="2469"/>
                </a:cubicBezTo>
                <a:lnTo>
                  <a:pt x="7232" y="2483"/>
                </a:lnTo>
                <a:lnTo>
                  <a:pt x="148" y="2483"/>
                </a:lnTo>
                <a:lnTo>
                  <a:pt x="153" y="2469"/>
                </a:lnTo>
                <a:cubicBezTo>
                  <a:pt x="161" y="2439"/>
                  <a:pt x="170" y="2411"/>
                  <a:pt x="180" y="2382"/>
                </a:cubicBezTo>
                <a:lnTo>
                  <a:pt x="185" y="2364"/>
                </a:lnTo>
                <a:close/>
                <a:moveTo>
                  <a:pt x="341" y="1970"/>
                </a:moveTo>
                <a:lnTo>
                  <a:pt x="7039" y="1970"/>
                </a:lnTo>
                <a:lnTo>
                  <a:pt x="7055" y="2004"/>
                </a:lnTo>
                <a:cubicBezTo>
                  <a:pt x="7067" y="2031"/>
                  <a:pt x="7079" y="2058"/>
                  <a:pt x="7091" y="2086"/>
                </a:cubicBezTo>
                <a:lnTo>
                  <a:pt x="7092" y="2089"/>
                </a:lnTo>
                <a:lnTo>
                  <a:pt x="289" y="2089"/>
                </a:lnTo>
                <a:lnTo>
                  <a:pt x="290" y="2086"/>
                </a:lnTo>
                <a:cubicBezTo>
                  <a:pt x="302" y="2058"/>
                  <a:pt x="314" y="2031"/>
                  <a:pt x="326" y="2004"/>
                </a:cubicBezTo>
                <a:lnTo>
                  <a:pt x="341" y="1970"/>
                </a:lnTo>
                <a:close/>
                <a:moveTo>
                  <a:pt x="554" y="1576"/>
                </a:moveTo>
                <a:lnTo>
                  <a:pt x="6826" y="1576"/>
                </a:lnTo>
                <a:lnTo>
                  <a:pt x="6847" y="1609"/>
                </a:lnTo>
                <a:cubicBezTo>
                  <a:pt x="6862" y="1634"/>
                  <a:pt x="6877" y="1660"/>
                  <a:pt x="6892" y="1686"/>
                </a:cubicBezTo>
                <a:lnTo>
                  <a:pt x="6897" y="1695"/>
                </a:lnTo>
                <a:lnTo>
                  <a:pt x="483" y="1695"/>
                </a:lnTo>
                <a:lnTo>
                  <a:pt x="489" y="1686"/>
                </a:lnTo>
                <a:cubicBezTo>
                  <a:pt x="504" y="1660"/>
                  <a:pt x="519" y="1634"/>
                  <a:pt x="534" y="1609"/>
                </a:cubicBezTo>
                <a:lnTo>
                  <a:pt x="554" y="1576"/>
                </a:lnTo>
                <a:close/>
                <a:moveTo>
                  <a:pt x="837" y="1182"/>
                </a:moveTo>
                <a:lnTo>
                  <a:pt x="6544" y="1182"/>
                </a:lnTo>
                <a:lnTo>
                  <a:pt x="6566" y="1209"/>
                </a:lnTo>
                <a:cubicBezTo>
                  <a:pt x="6585" y="1232"/>
                  <a:pt x="6603" y="1256"/>
                  <a:pt x="6621" y="1279"/>
                </a:cubicBezTo>
                <a:lnTo>
                  <a:pt x="6638" y="1301"/>
                </a:lnTo>
                <a:lnTo>
                  <a:pt x="743" y="1301"/>
                </a:lnTo>
                <a:lnTo>
                  <a:pt x="760" y="1279"/>
                </a:lnTo>
                <a:cubicBezTo>
                  <a:pt x="778" y="1256"/>
                  <a:pt x="796" y="1232"/>
                  <a:pt x="815" y="1209"/>
                </a:cubicBezTo>
                <a:lnTo>
                  <a:pt x="837" y="1182"/>
                </a:lnTo>
                <a:close/>
                <a:moveTo>
                  <a:pt x="1212" y="788"/>
                </a:moveTo>
                <a:lnTo>
                  <a:pt x="6169" y="788"/>
                </a:lnTo>
                <a:lnTo>
                  <a:pt x="6172" y="791"/>
                </a:lnTo>
                <a:cubicBezTo>
                  <a:pt x="6205" y="821"/>
                  <a:pt x="6237" y="851"/>
                  <a:pt x="6268" y="882"/>
                </a:cubicBezTo>
                <a:lnTo>
                  <a:pt x="6294" y="907"/>
                </a:lnTo>
                <a:lnTo>
                  <a:pt x="1087" y="907"/>
                </a:lnTo>
                <a:lnTo>
                  <a:pt x="1112" y="882"/>
                </a:lnTo>
                <a:cubicBezTo>
                  <a:pt x="1144" y="851"/>
                  <a:pt x="1176" y="821"/>
                  <a:pt x="1209" y="791"/>
                </a:cubicBezTo>
                <a:lnTo>
                  <a:pt x="1212" y="788"/>
                </a:lnTo>
                <a:close/>
                <a:moveTo>
                  <a:pt x="1732" y="394"/>
                </a:moveTo>
                <a:lnTo>
                  <a:pt x="5649" y="394"/>
                </a:lnTo>
                <a:lnTo>
                  <a:pt x="5679" y="413"/>
                </a:lnTo>
                <a:cubicBezTo>
                  <a:pt x="5729" y="445"/>
                  <a:pt x="5779" y="479"/>
                  <a:pt x="5827" y="513"/>
                </a:cubicBezTo>
                <a:lnTo>
                  <a:pt x="5827" y="513"/>
                </a:lnTo>
                <a:lnTo>
                  <a:pt x="1554" y="513"/>
                </a:lnTo>
                <a:lnTo>
                  <a:pt x="1554" y="513"/>
                </a:lnTo>
                <a:cubicBezTo>
                  <a:pt x="1602" y="479"/>
                  <a:pt x="1651" y="445"/>
                  <a:pt x="1701" y="413"/>
                </a:cubicBezTo>
                <a:lnTo>
                  <a:pt x="1732" y="394"/>
                </a:lnTo>
                <a:close/>
                <a:moveTo>
                  <a:pt x="2586" y="0"/>
                </a:moveTo>
                <a:lnTo>
                  <a:pt x="4794" y="0"/>
                </a:lnTo>
                <a:lnTo>
                  <a:pt x="4831" y="12"/>
                </a:lnTo>
                <a:cubicBezTo>
                  <a:pt x="4917" y="40"/>
                  <a:pt x="5002" y="71"/>
                  <a:pt x="5085" y="105"/>
                </a:cubicBezTo>
                <a:lnTo>
                  <a:pt x="5120" y="119"/>
                </a:lnTo>
                <a:lnTo>
                  <a:pt x="2261" y="119"/>
                </a:lnTo>
                <a:lnTo>
                  <a:pt x="2295" y="105"/>
                </a:lnTo>
                <a:cubicBezTo>
                  <a:pt x="2379" y="71"/>
                  <a:pt x="2463" y="40"/>
                  <a:pt x="2550" y="12"/>
                </a:cubicBezTo>
                <a:lnTo>
                  <a:pt x="2586" y="0"/>
                </a:lnTo>
                <a:close/>
              </a:path>
            </a:pathLst>
          </a:custGeom>
          <a:solidFill>
            <a:srgbClr val="AABC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>
          <a:xfrm>
            <a:off x="-467995" y="4541154"/>
            <a:ext cx="1514475" cy="2774315"/>
          </a:xfrm>
          <a:custGeom>
            <a:avLst/>
            <a:gdLst>
              <a:gd name="connsiteX0" fmla="*/ 0 w 2385"/>
              <a:gd name="connsiteY0" fmla="*/ 1366 h 4369"/>
              <a:gd name="connsiteX1" fmla="*/ 1061 w 2385"/>
              <a:gd name="connsiteY1" fmla="*/ 0 h 4369"/>
              <a:gd name="connsiteX2" fmla="*/ 2385 w 2385"/>
              <a:gd name="connsiteY2" fmla="*/ 2383 h 4369"/>
              <a:gd name="connsiteX3" fmla="*/ 1323 w 2385"/>
              <a:gd name="connsiteY3" fmla="*/ 4369 h 4369"/>
              <a:gd name="connsiteX4" fmla="*/ 0 w 2385"/>
              <a:gd name="connsiteY4" fmla="*/ 1366 h 4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5" h="4369">
                <a:moveTo>
                  <a:pt x="0" y="1366"/>
                </a:moveTo>
                <a:cubicBezTo>
                  <a:pt x="0" y="268"/>
                  <a:pt x="474" y="0"/>
                  <a:pt x="1061" y="0"/>
                </a:cubicBezTo>
                <a:cubicBezTo>
                  <a:pt x="1647" y="0"/>
                  <a:pt x="2385" y="1285"/>
                  <a:pt x="2385" y="2383"/>
                </a:cubicBezTo>
                <a:cubicBezTo>
                  <a:pt x="2385" y="3480"/>
                  <a:pt x="1909" y="4369"/>
                  <a:pt x="1323" y="4369"/>
                </a:cubicBezTo>
                <a:cubicBezTo>
                  <a:pt x="736" y="4369"/>
                  <a:pt x="0" y="2463"/>
                  <a:pt x="0" y="1366"/>
                </a:cubicBezTo>
                <a:close/>
              </a:path>
            </a:pathLst>
          </a:custGeom>
          <a:solidFill>
            <a:srgbClr val="AABC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camille"/>
          <p:cNvSpPr/>
          <p:nvPr userDrawn="1"/>
        </p:nvSpPr>
        <p:spPr>
          <a:xfrm flipH="1">
            <a:off x="10843260" y="4328795"/>
            <a:ext cx="2459990" cy="2531110"/>
          </a:xfrm>
          <a:custGeom>
            <a:avLst/>
            <a:gdLst>
              <a:gd name="connsiteX0" fmla="*/ 610 w 4030"/>
              <a:gd name="connsiteY0" fmla="*/ 640 h 4143"/>
              <a:gd name="connsiteX1" fmla="*/ 3514 w 4030"/>
              <a:gd name="connsiteY1" fmla="*/ 640 h 4143"/>
              <a:gd name="connsiteX2" fmla="*/ 3514 w 4030"/>
              <a:gd name="connsiteY2" fmla="*/ 3681 h 4143"/>
              <a:gd name="connsiteX3" fmla="*/ 3510 w 4030"/>
              <a:gd name="connsiteY3" fmla="*/ 3688 h 4143"/>
              <a:gd name="connsiteX4" fmla="*/ 1698 w 4030"/>
              <a:gd name="connsiteY4" fmla="*/ 3963 h 4143"/>
              <a:gd name="connsiteX5" fmla="*/ 1651 w 4030"/>
              <a:gd name="connsiteY5" fmla="*/ 3955 h 4143"/>
              <a:gd name="connsiteX6" fmla="*/ 13 w 4030"/>
              <a:gd name="connsiteY6" fmla="*/ 1783 h 4143"/>
              <a:gd name="connsiteX7" fmla="*/ 607 w 4030"/>
              <a:gd name="connsiteY7" fmla="*/ 643 h 4143"/>
              <a:gd name="connsiteX8" fmla="*/ 610 w 4030"/>
              <a:gd name="connsiteY8" fmla="*/ 640 h 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31" h="4144">
                <a:moveTo>
                  <a:pt x="610" y="640"/>
                </a:moveTo>
                <a:cubicBezTo>
                  <a:pt x="1503" y="-288"/>
                  <a:pt x="2555" y="-135"/>
                  <a:pt x="3514" y="640"/>
                </a:cubicBezTo>
                <a:cubicBezTo>
                  <a:pt x="4253" y="986"/>
                  <a:pt x="4151" y="2480"/>
                  <a:pt x="3514" y="3681"/>
                </a:cubicBezTo>
                <a:lnTo>
                  <a:pt x="3510" y="3688"/>
                </a:lnTo>
                <a:cubicBezTo>
                  <a:pt x="3273" y="4114"/>
                  <a:pt x="2787" y="4316"/>
                  <a:pt x="1698" y="3963"/>
                </a:cubicBezTo>
                <a:lnTo>
                  <a:pt x="1651" y="3955"/>
                </a:lnTo>
                <a:cubicBezTo>
                  <a:pt x="663" y="3657"/>
                  <a:pt x="-111" y="2814"/>
                  <a:pt x="13" y="1783"/>
                </a:cubicBezTo>
                <a:cubicBezTo>
                  <a:pt x="69" y="1320"/>
                  <a:pt x="289" y="924"/>
                  <a:pt x="607" y="643"/>
                </a:cubicBezTo>
                <a:lnTo>
                  <a:pt x="610" y="640"/>
                </a:lnTo>
                <a:close/>
              </a:path>
            </a:pathLst>
          </a:custGeom>
          <a:solidFill>
            <a:srgbClr val="F7EA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 userDrawn="1"/>
        </p:nvSpPr>
        <p:spPr>
          <a:xfrm>
            <a:off x="8627745" y="5969000"/>
            <a:ext cx="3385820" cy="1332865"/>
          </a:xfrm>
          <a:custGeom>
            <a:avLst/>
            <a:gdLst>
              <a:gd name="connsiteX0" fmla="*/ 0 w 5332"/>
              <a:gd name="connsiteY0" fmla="*/ 1153 h 2099"/>
              <a:gd name="connsiteX1" fmla="*/ 3618 w 5332"/>
              <a:gd name="connsiteY1" fmla="*/ 0 h 2099"/>
              <a:gd name="connsiteX2" fmla="*/ 5332 w 5332"/>
              <a:gd name="connsiteY2" fmla="*/ 1153 h 2099"/>
              <a:gd name="connsiteX3" fmla="*/ 2666 w 5332"/>
              <a:gd name="connsiteY3" fmla="*/ 2099 h 2099"/>
              <a:gd name="connsiteX4" fmla="*/ 0 w 5332"/>
              <a:gd name="connsiteY4" fmla="*/ 1153 h 2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32" h="2099">
                <a:moveTo>
                  <a:pt x="0" y="1153"/>
                </a:moveTo>
                <a:cubicBezTo>
                  <a:pt x="0" y="630"/>
                  <a:pt x="2146" y="0"/>
                  <a:pt x="3618" y="0"/>
                </a:cubicBezTo>
                <a:cubicBezTo>
                  <a:pt x="5090" y="0"/>
                  <a:pt x="5332" y="630"/>
                  <a:pt x="5332" y="1153"/>
                </a:cubicBezTo>
                <a:cubicBezTo>
                  <a:pt x="5332" y="1675"/>
                  <a:pt x="4138" y="2099"/>
                  <a:pt x="2666" y="2099"/>
                </a:cubicBezTo>
                <a:cubicBezTo>
                  <a:pt x="1194" y="2099"/>
                  <a:pt x="0" y="1675"/>
                  <a:pt x="0" y="1153"/>
                </a:cubicBezTo>
                <a:close/>
              </a:path>
            </a:pathLst>
          </a:custGeom>
          <a:solidFill>
            <a:srgbClr val="AABC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camille"/>
          <p:cNvSpPr/>
          <p:nvPr userDrawn="1"/>
        </p:nvSpPr>
        <p:spPr>
          <a:xfrm rot="18720000">
            <a:off x="10028555" y="5313680"/>
            <a:ext cx="1652905" cy="161734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81" h="7211">
                <a:moveTo>
                  <a:pt x="2750" y="7092"/>
                </a:moveTo>
                <a:lnTo>
                  <a:pt x="4631" y="7092"/>
                </a:lnTo>
                <a:lnTo>
                  <a:pt x="4613" y="7097"/>
                </a:lnTo>
                <a:cubicBezTo>
                  <a:pt x="4362" y="7161"/>
                  <a:pt x="4101" y="7200"/>
                  <a:pt x="3833" y="7210"/>
                </a:cubicBezTo>
                <a:lnTo>
                  <a:pt x="3811" y="7211"/>
                </a:lnTo>
                <a:lnTo>
                  <a:pt x="3570" y="7211"/>
                </a:lnTo>
                <a:lnTo>
                  <a:pt x="3548" y="7210"/>
                </a:lnTo>
                <a:cubicBezTo>
                  <a:pt x="3279" y="7200"/>
                  <a:pt x="3019" y="7161"/>
                  <a:pt x="2768" y="7097"/>
                </a:cubicBezTo>
                <a:lnTo>
                  <a:pt x="2750" y="7092"/>
                </a:lnTo>
                <a:close/>
                <a:moveTo>
                  <a:pt x="1809" y="6698"/>
                </a:moveTo>
                <a:lnTo>
                  <a:pt x="5572" y="6698"/>
                </a:lnTo>
                <a:lnTo>
                  <a:pt x="5566" y="6702"/>
                </a:lnTo>
                <a:cubicBezTo>
                  <a:pt x="5502" y="6739"/>
                  <a:pt x="5437" y="6775"/>
                  <a:pt x="5370" y="6809"/>
                </a:cubicBezTo>
                <a:lnTo>
                  <a:pt x="5355" y="6817"/>
                </a:lnTo>
                <a:lnTo>
                  <a:pt x="2026" y="6817"/>
                </a:lnTo>
                <a:lnTo>
                  <a:pt x="2010" y="6809"/>
                </a:lnTo>
                <a:cubicBezTo>
                  <a:pt x="1944" y="6775"/>
                  <a:pt x="1879" y="6739"/>
                  <a:pt x="1815" y="6702"/>
                </a:cubicBezTo>
                <a:lnTo>
                  <a:pt x="1809" y="6698"/>
                </a:lnTo>
                <a:close/>
                <a:moveTo>
                  <a:pt x="1265" y="6304"/>
                </a:moveTo>
                <a:lnTo>
                  <a:pt x="6116" y="6304"/>
                </a:lnTo>
                <a:lnTo>
                  <a:pt x="6106" y="6313"/>
                </a:lnTo>
                <a:cubicBezTo>
                  <a:pt x="6072" y="6342"/>
                  <a:pt x="6038" y="6370"/>
                  <a:pt x="6004" y="6398"/>
                </a:cubicBezTo>
                <a:lnTo>
                  <a:pt x="5972" y="6423"/>
                </a:lnTo>
                <a:lnTo>
                  <a:pt x="1408" y="6423"/>
                </a:lnTo>
                <a:lnTo>
                  <a:pt x="1377" y="6398"/>
                </a:lnTo>
                <a:cubicBezTo>
                  <a:pt x="1343" y="6370"/>
                  <a:pt x="1309" y="6342"/>
                  <a:pt x="1275" y="6313"/>
                </a:cubicBezTo>
                <a:lnTo>
                  <a:pt x="1265" y="6304"/>
                </a:lnTo>
                <a:close/>
                <a:moveTo>
                  <a:pt x="876" y="5910"/>
                </a:moveTo>
                <a:lnTo>
                  <a:pt x="6505" y="5910"/>
                </a:lnTo>
                <a:lnTo>
                  <a:pt x="6481" y="5938"/>
                </a:lnTo>
                <a:cubicBezTo>
                  <a:pt x="6462" y="5960"/>
                  <a:pt x="6442" y="5982"/>
                  <a:pt x="6422" y="6004"/>
                </a:cubicBezTo>
                <a:lnTo>
                  <a:pt x="6399" y="6029"/>
                </a:lnTo>
                <a:lnTo>
                  <a:pt x="982" y="6029"/>
                </a:lnTo>
                <a:lnTo>
                  <a:pt x="959" y="6004"/>
                </a:lnTo>
                <a:cubicBezTo>
                  <a:pt x="939" y="5982"/>
                  <a:pt x="919" y="5960"/>
                  <a:pt x="900" y="5938"/>
                </a:cubicBezTo>
                <a:lnTo>
                  <a:pt x="876" y="5910"/>
                </a:lnTo>
                <a:close/>
                <a:moveTo>
                  <a:pt x="584" y="5516"/>
                </a:moveTo>
                <a:lnTo>
                  <a:pt x="6797" y="5516"/>
                </a:lnTo>
                <a:lnTo>
                  <a:pt x="6775" y="5549"/>
                </a:lnTo>
                <a:cubicBezTo>
                  <a:pt x="6759" y="5574"/>
                  <a:pt x="6742" y="5598"/>
                  <a:pt x="6725" y="5623"/>
                </a:cubicBezTo>
                <a:lnTo>
                  <a:pt x="6717" y="5635"/>
                </a:lnTo>
                <a:lnTo>
                  <a:pt x="664" y="5635"/>
                </a:lnTo>
                <a:lnTo>
                  <a:pt x="655" y="5623"/>
                </a:lnTo>
                <a:cubicBezTo>
                  <a:pt x="638" y="5598"/>
                  <a:pt x="622" y="5574"/>
                  <a:pt x="605" y="5549"/>
                </a:cubicBezTo>
                <a:lnTo>
                  <a:pt x="584" y="5516"/>
                </a:lnTo>
                <a:close/>
                <a:moveTo>
                  <a:pt x="364" y="5122"/>
                </a:moveTo>
                <a:lnTo>
                  <a:pt x="7017" y="5122"/>
                </a:lnTo>
                <a:lnTo>
                  <a:pt x="7017" y="5122"/>
                </a:lnTo>
                <a:cubicBezTo>
                  <a:pt x="7004" y="5149"/>
                  <a:pt x="6991" y="5176"/>
                  <a:pt x="6977" y="5203"/>
                </a:cubicBezTo>
                <a:lnTo>
                  <a:pt x="6957" y="5241"/>
                </a:lnTo>
                <a:lnTo>
                  <a:pt x="424" y="5241"/>
                </a:lnTo>
                <a:lnTo>
                  <a:pt x="404" y="5203"/>
                </a:lnTo>
                <a:cubicBezTo>
                  <a:pt x="390" y="5176"/>
                  <a:pt x="377" y="5149"/>
                  <a:pt x="364" y="5122"/>
                </a:cubicBezTo>
                <a:lnTo>
                  <a:pt x="364" y="5122"/>
                </a:lnTo>
                <a:close/>
                <a:moveTo>
                  <a:pt x="201" y="4728"/>
                </a:moveTo>
                <a:lnTo>
                  <a:pt x="7179" y="4728"/>
                </a:lnTo>
                <a:lnTo>
                  <a:pt x="7172" y="4749"/>
                </a:lnTo>
                <a:cubicBezTo>
                  <a:pt x="7162" y="4777"/>
                  <a:pt x="7152" y="4806"/>
                  <a:pt x="7141" y="4834"/>
                </a:cubicBezTo>
                <a:lnTo>
                  <a:pt x="7136" y="4847"/>
                </a:lnTo>
                <a:lnTo>
                  <a:pt x="245" y="4847"/>
                </a:lnTo>
                <a:lnTo>
                  <a:pt x="240" y="4834"/>
                </a:lnTo>
                <a:cubicBezTo>
                  <a:pt x="229" y="4806"/>
                  <a:pt x="219" y="4777"/>
                  <a:pt x="209" y="4749"/>
                </a:cubicBezTo>
                <a:lnTo>
                  <a:pt x="201" y="4728"/>
                </a:lnTo>
                <a:close/>
                <a:moveTo>
                  <a:pt x="89" y="4334"/>
                </a:moveTo>
                <a:lnTo>
                  <a:pt x="7291" y="4334"/>
                </a:lnTo>
                <a:lnTo>
                  <a:pt x="7286" y="4356"/>
                </a:lnTo>
                <a:cubicBezTo>
                  <a:pt x="7279" y="4386"/>
                  <a:pt x="7272" y="4415"/>
                  <a:pt x="7265" y="4445"/>
                </a:cubicBezTo>
                <a:lnTo>
                  <a:pt x="7263" y="4453"/>
                </a:lnTo>
                <a:lnTo>
                  <a:pt x="118" y="4453"/>
                </a:lnTo>
                <a:lnTo>
                  <a:pt x="116" y="4445"/>
                </a:lnTo>
                <a:cubicBezTo>
                  <a:pt x="108" y="4415"/>
                  <a:pt x="101" y="4386"/>
                  <a:pt x="94" y="4356"/>
                </a:cubicBezTo>
                <a:lnTo>
                  <a:pt x="89" y="4334"/>
                </a:lnTo>
                <a:close/>
                <a:moveTo>
                  <a:pt x="23" y="3940"/>
                </a:moveTo>
                <a:lnTo>
                  <a:pt x="7357" y="3940"/>
                </a:lnTo>
                <a:lnTo>
                  <a:pt x="7357" y="3946"/>
                </a:lnTo>
                <a:cubicBezTo>
                  <a:pt x="7353" y="3977"/>
                  <a:pt x="7349" y="4008"/>
                  <a:pt x="7345" y="4039"/>
                </a:cubicBezTo>
                <a:lnTo>
                  <a:pt x="7342" y="4059"/>
                </a:lnTo>
                <a:lnTo>
                  <a:pt x="39" y="4059"/>
                </a:lnTo>
                <a:lnTo>
                  <a:pt x="36" y="4039"/>
                </a:lnTo>
                <a:cubicBezTo>
                  <a:pt x="31" y="4008"/>
                  <a:pt x="27" y="3977"/>
                  <a:pt x="24" y="3946"/>
                </a:cubicBezTo>
                <a:lnTo>
                  <a:pt x="23" y="3940"/>
                </a:lnTo>
                <a:close/>
                <a:moveTo>
                  <a:pt x="0" y="3546"/>
                </a:moveTo>
                <a:lnTo>
                  <a:pt x="7381" y="3546"/>
                </a:lnTo>
                <a:lnTo>
                  <a:pt x="7381" y="3570"/>
                </a:lnTo>
                <a:cubicBezTo>
                  <a:pt x="7380" y="3586"/>
                  <a:pt x="7380" y="3602"/>
                  <a:pt x="7380" y="3618"/>
                </a:cubicBezTo>
                <a:lnTo>
                  <a:pt x="7378" y="3665"/>
                </a:lnTo>
                <a:lnTo>
                  <a:pt x="3" y="3665"/>
                </a:lnTo>
                <a:lnTo>
                  <a:pt x="1" y="3618"/>
                </a:lnTo>
                <a:cubicBezTo>
                  <a:pt x="1" y="3602"/>
                  <a:pt x="0" y="3586"/>
                  <a:pt x="0" y="3570"/>
                </a:cubicBezTo>
                <a:lnTo>
                  <a:pt x="0" y="3546"/>
                </a:lnTo>
                <a:close/>
                <a:moveTo>
                  <a:pt x="18" y="3152"/>
                </a:moveTo>
                <a:lnTo>
                  <a:pt x="7362" y="3152"/>
                </a:lnTo>
                <a:lnTo>
                  <a:pt x="7366" y="3192"/>
                </a:lnTo>
                <a:cubicBezTo>
                  <a:pt x="7368" y="3207"/>
                  <a:pt x="7369" y="3223"/>
                  <a:pt x="7370" y="3239"/>
                </a:cubicBezTo>
                <a:lnTo>
                  <a:pt x="7372" y="3271"/>
                </a:lnTo>
                <a:lnTo>
                  <a:pt x="8" y="3271"/>
                </a:lnTo>
                <a:lnTo>
                  <a:pt x="11" y="3239"/>
                </a:lnTo>
                <a:cubicBezTo>
                  <a:pt x="12" y="3223"/>
                  <a:pt x="13" y="3207"/>
                  <a:pt x="14" y="3192"/>
                </a:cubicBezTo>
                <a:lnTo>
                  <a:pt x="18" y="3152"/>
                </a:lnTo>
                <a:close/>
                <a:moveTo>
                  <a:pt x="79" y="2758"/>
                </a:moveTo>
                <a:lnTo>
                  <a:pt x="7301" y="2758"/>
                </a:lnTo>
                <a:lnTo>
                  <a:pt x="7306" y="2779"/>
                </a:lnTo>
                <a:cubicBezTo>
                  <a:pt x="7312" y="2809"/>
                  <a:pt x="7318" y="2839"/>
                  <a:pt x="7323" y="2869"/>
                </a:cubicBezTo>
                <a:lnTo>
                  <a:pt x="7325" y="2877"/>
                </a:lnTo>
                <a:lnTo>
                  <a:pt x="56" y="2877"/>
                </a:lnTo>
                <a:lnTo>
                  <a:pt x="57" y="2869"/>
                </a:lnTo>
                <a:cubicBezTo>
                  <a:pt x="63" y="2839"/>
                  <a:pt x="69" y="2809"/>
                  <a:pt x="75" y="2779"/>
                </a:cubicBezTo>
                <a:lnTo>
                  <a:pt x="79" y="2758"/>
                </a:lnTo>
                <a:close/>
                <a:moveTo>
                  <a:pt x="185" y="2364"/>
                </a:moveTo>
                <a:lnTo>
                  <a:pt x="7195" y="2364"/>
                </a:lnTo>
                <a:lnTo>
                  <a:pt x="7201" y="2382"/>
                </a:lnTo>
                <a:cubicBezTo>
                  <a:pt x="7211" y="2411"/>
                  <a:pt x="7220" y="2439"/>
                  <a:pt x="7228" y="2469"/>
                </a:cubicBezTo>
                <a:lnTo>
                  <a:pt x="7232" y="2483"/>
                </a:lnTo>
                <a:lnTo>
                  <a:pt x="148" y="2483"/>
                </a:lnTo>
                <a:lnTo>
                  <a:pt x="153" y="2469"/>
                </a:lnTo>
                <a:cubicBezTo>
                  <a:pt x="161" y="2439"/>
                  <a:pt x="170" y="2411"/>
                  <a:pt x="180" y="2382"/>
                </a:cubicBezTo>
                <a:lnTo>
                  <a:pt x="185" y="2364"/>
                </a:lnTo>
                <a:close/>
                <a:moveTo>
                  <a:pt x="341" y="1970"/>
                </a:moveTo>
                <a:lnTo>
                  <a:pt x="7039" y="1970"/>
                </a:lnTo>
                <a:lnTo>
                  <a:pt x="7055" y="2004"/>
                </a:lnTo>
                <a:cubicBezTo>
                  <a:pt x="7067" y="2031"/>
                  <a:pt x="7079" y="2058"/>
                  <a:pt x="7091" y="2086"/>
                </a:cubicBezTo>
                <a:lnTo>
                  <a:pt x="7092" y="2089"/>
                </a:lnTo>
                <a:lnTo>
                  <a:pt x="289" y="2089"/>
                </a:lnTo>
                <a:lnTo>
                  <a:pt x="290" y="2086"/>
                </a:lnTo>
                <a:cubicBezTo>
                  <a:pt x="302" y="2058"/>
                  <a:pt x="314" y="2031"/>
                  <a:pt x="326" y="2004"/>
                </a:cubicBezTo>
                <a:lnTo>
                  <a:pt x="341" y="1970"/>
                </a:lnTo>
                <a:close/>
                <a:moveTo>
                  <a:pt x="554" y="1576"/>
                </a:moveTo>
                <a:lnTo>
                  <a:pt x="6826" y="1576"/>
                </a:lnTo>
                <a:lnTo>
                  <a:pt x="6847" y="1609"/>
                </a:lnTo>
                <a:cubicBezTo>
                  <a:pt x="6862" y="1634"/>
                  <a:pt x="6877" y="1660"/>
                  <a:pt x="6892" y="1686"/>
                </a:cubicBezTo>
                <a:lnTo>
                  <a:pt x="6897" y="1695"/>
                </a:lnTo>
                <a:lnTo>
                  <a:pt x="483" y="1695"/>
                </a:lnTo>
                <a:lnTo>
                  <a:pt x="489" y="1686"/>
                </a:lnTo>
                <a:cubicBezTo>
                  <a:pt x="504" y="1660"/>
                  <a:pt x="519" y="1634"/>
                  <a:pt x="534" y="1609"/>
                </a:cubicBezTo>
                <a:lnTo>
                  <a:pt x="554" y="1576"/>
                </a:lnTo>
                <a:close/>
                <a:moveTo>
                  <a:pt x="837" y="1182"/>
                </a:moveTo>
                <a:lnTo>
                  <a:pt x="6544" y="1182"/>
                </a:lnTo>
                <a:lnTo>
                  <a:pt x="6566" y="1209"/>
                </a:lnTo>
                <a:cubicBezTo>
                  <a:pt x="6585" y="1232"/>
                  <a:pt x="6603" y="1256"/>
                  <a:pt x="6621" y="1279"/>
                </a:cubicBezTo>
                <a:lnTo>
                  <a:pt x="6638" y="1301"/>
                </a:lnTo>
                <a:lnTo>
                  <a:pt x="743" y="1301"/>
                </a:lnTo>
                <a:lnTo>
                  <a:pt x="760" y="1279"/>
                </a:lnTo>
                <a:cubicBezTo>
                  <a:pt x="778" y="1256"/>
                  <a:pt x="796" y="1232"/>
                  <a:pt x="815" y="1209"/>
                </a:cubicBezTo>
                <a:lnTo>
                  <a:pt x="837" y="1182"/>
                </a:lnTo>
                <a:close/>
                <a:moveTo>
                  <a:pt x="1212" y="788"/>
                </a:moveTo>
                <a:lnTo>
                  <a:pt x="6169" y="788"/>
                </a:lnTo>
                <a:lnTo>
                  <a:pt x="6172" y="791"/>
                </a:lnTo>
                <a:cubicBezTo>
                  <a:pt x="6205" y="821"/>
                  <a:pt x="6237" y="851"/>
                  <a:pt x="6268" y="882"/>
                </a:cubicBezTo>
                <a:lnTo>
                  <a:pt x="6294" y="907"/>
                </a:lnTo>
                <a:lnTo>
                  <a:pt x="1087" y="907"/>
                </a:lnTo>
                <a:lnTo>
                  <a:pt x="1112" y="882"/>
                </a:lnTo>
                <a:cubicBezTo>
                  <a:pt x="1144" y="851"/>
                  <a:pt x="1176" y="821"/>
                  <a:pt x="1209" y="791"/>
                </a:cubicBezTo>
                <a:lnTo>
                  <a:pt x="1212" y="788"/>
                </a:lnTo>
                <a:close/>
                <a:moveTo>
                  <a:pt x="1732" y="394"/>
                </a:moveTo>
                <a:lnTo>
                  <a:pt x="5649" y="394"/>
                </a:lnTo>
                <a:lnTo>
                  <a:pt x="5679" y="413"/>
                </a:lnTo>
                <a:cubicBezTo>
                  <a:pt x="5729" y="445"/>
                  <a:pt x="5779" y="479"/>
                  <a:pt x="5827" y="513"/>
                </a:cubicBezTo>
                <a:lnTo>
                  <a:pt x="5827" y="513"/>
                </a:lnTo>
                <a:lnTo>
                  <a:pt x="1554" y="513"/>
                </a:lnTo>
                <a:lnTo>
                  <a:pt x="1554" y="513"/>
                </a:lnTo>
                <a:cubicBezTo>
                  <a:pt x="1602" y="479"/>
                  <a:pt x="1651" y="445"/>
                  <a:pt x="1701" y="413"/>
                </a:cubicBezTo>
                <a:lnTo>
                  <a:pt x="1732" y="394"/>
                </a:lnTo>
                <a:close/>
                <a:moveTo>
                  <a:pt x="2586" y="0"/>
                </a:moveTo>
                <a:lnTo>
                  <a:pt x="4794" y="0"/>
                </a:lnTo>
                <a:lnTo>
                  <a:pt x="4831" y="12"/>
                </a:lnTo>
                <a:cubicBezTo>
                  <a:pt x="4917" y="40"/>
                  <a:pt x="5002" y="71"/>
                  <a:pt x="5085" y="105"/>
                </a:cubicBezTo>
                <a:lnTo>
                  <a:pt x="5120" y="119"/>
                </a:lnTo>
                <a:lnTo>
                  <a:pt x="2261" y="119"/>
                </a:lnTo>
                <a:lnTo>
                  <a:pt x="2295" y="105"/>
                </a:lnTo>
                <a:cubicBezTo>
                  <a:pt x="2379" y="71"/>
                  <a:pt x="2463" y="40"/>
                  <a:pt x="2550" y="12"/>
                </a:cubicBezTo>
                <a:lnTo>
                  <a:pt x="2586" y="0"/>
                </a:lnTo>
                <a:close/>
              </a:path>
            </a:pathLst>
          </a:custGeom>
          <a:solidFill>
            <a:srgbClr val="F2BF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7" name="camille"/>
          <p:cNvSpPr/>
          <p:nvPr userDrawn="1"/>
        </p:nvSpPr>
        <p:spPr>
          <a:xfrm rot="18720000">
            <a:off x="308610" y="5492115"/>
            <a:ext cx="2312035" cy="226250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81" h="7211">
                <a:moveTo>
                  <a:pt x="2750" y="7092"/>
                </a:moveTo>
                <a:lnTo>
                  <a:pt x="4631" y="7092"/>
                </a:lnTo>
                <a:lnTo>
                  <a:pt x="4613" y="7097"/>
                </a:lnTo>
                <a:cubicBezTo>
                  <a:pt x="4362" y="7161"/>
                  <a:pt x="4101" y="7200"/>
                  <a:pt x="3833" y="7210"/>
                </a:cubicBezTo>
                <a:lnTo>
                  <a:pt x="3811" y="7211"/>
                </a:lnTo>
                <a:lnTo>
                  <a:pt x="3570" y="7211"/>
                </a:lnTo>
                <a:lnTo>
                  <a:pt x="3548" y="7210"/>
                </a:lnTo>
                <a:cubicBezTo>
                  <a:pt x="3279" y="7200"/>
                  <a:pt x="3019" y="7161"/>
                  <a:pt x="2768" y="7097"/>
                </a:cubicBezTo>
                <a:lnTo>
                  <a:pt x="2750" y="7092"/>
                </a:lnTo>
                <a:close/>
                <a:moveTo>
                  <a:pt x="1809" y="6698"/>
                </a:moveTo>
                <a:lnTo>
                  <a:pt x="5572" y="6698"/>
                </a:lnTo>
                <a:lnTo>
                  <a:pt x="5566" y="6702"/>
                </a:lnTo>
                <a:cubicBezTo>
                  <a:pt x="5502" y="6739"/>
                  <a:pt x="5437" y="6775"/>
                  <a:pt x="5370" y="6809"/>
                </a:cubicBezTo>
                <a:lnTo>
                  <a:pt x="5355" y="6817"/>
                </a:lnTo>
                <a:lnTo>
                  <a:pt x="2026" y="6817"/>
                </a:lnTo>
                <a:lnTo>
                  <a:pt x="2010" y="6809"/>
                </a:lnTo>
                <a:cubicBezTo>
                  <a:pt x="1944" y="6775"/>
                  <a:pt x="1879" y="6739"/>
                  <a:pt x="1815" y="6702"/>
                </a:cubicBezTo>
                <a:lnTo>
                  <a:pt x="1809" y="6698"/>
                </a:lnTo>
                <a:close/>
                <a:moveTo>
                  <a:pt x="1265" y="6304"/>
                </a:moveTo>
                <a:lnTo>
                  <a:pt x="6116" y="6304"/>
                </a:lnTo>
                <a:lnTo>
                  <a:pt x="6106" y="6313"/>
                </a:lnTo>
                <a:cubicBezTo>
                  <a:pt x="6072" y="6342"/>
                  <a:pt x="6038" y="6370"/>
                  <a:pt x="6004" y="6398"/>
                </a:cubicBezTo>
                <a:lnTo>
                  <a:pt x="5972" y="6423"/>
                </a:lnTo>
                <a:lnTo>
                  <a:pt x="1408" y="6423"/>
                </a:lnTo>
                <a:lnTo>
                  <a:pt x="1377" y="6398"/>
                </a:lnTo>
                <a:cubicBezTo>
                  <a:pt x="1343" y="6370"/>
                  <a:pt x="1309" y="6342"/>
                  <a:pt x="1275" y="6313"/>
                </a:cubicBezTo>
                <a:lnTo>
                  <a:pt x="1265" y="6304"/>
                </a:lnTo>
                <a:close/>
                <a:moveTo>
                  <a:pt x="876" y="5910"/>
                </a:moveTo>
                <a:lnTo>
                  <a:pt x="6505" y="5910"/>
                </a:lnTo>
                <a:lnTo>
                  <a:pt x="6481" y="5938"/>
                </a:lnTo>
                <a:cubicBezTo>
                  <a:pt x="6462" y="5960"/>
                  <a:pt x="6442" y="5982"/>
                  <a:pt x="6422" y="6004"/>
                </a:cubicBezTo>
                <a:lnTo>
                  <a:pt x="6399" y="6029"/>
                </a:lnTo>
                <a:lnTo>
                  <a:pt x="982" y="6029"/>
                </a:lnTo>
                <a:lnTo>
                  <a:pt x="959" y="6004"/>
                </a:lnTo>
                <a:cubicBezTo>
                  <a:pt x="939" y="5982"/>
                  <a:pt x="919" y="5960"/>
                  <a:pt x="900" y="5938"/>
                </a:cubicBezTo>
                <a:lnTo>
                  <a:pt x="876" y="5910"/>
                </a:lnTo>
                <a:close/>
                <a:moveTo>
                  <a:pt x="584" y="5516"/>
                </a:moveTo>
                <a:lnTo>
                  <a:pt x="6797" y="5516"/>
                </a:lnTo>
                <a:lnTo>
                  <a:pt x="6775" y="5549"/>
                </a:lnTo>
                <a:cubicBezTo>
                  <a:pt x="6759" y="5574"/>
                  <a:pt x="6742" y="5598"/>
                  <a:pt x="6725" y="5623"/>
                </a:cubicBezTo>
                <a:lnTo>
                  <a:pt x="6717" y="5635"/>
                </a:lnTo>
                <a:lnTo>
                  <a:pt x="664" y="5635"/>
                </a:lnTo>
                <a:lnTo>
                  <a:pt x="655" y="5623"/>
                </a:lnTo>
                <a:cubicBezTo>
                  <a:pt x="638" y="5598"/>
                  <a:pt x="622" y="5574"/>
                  <a:pt x="605" y="5549"/>
                </a:cubicBezTo>
                <a:lnTo>
                  <a:pt x="584" y="5516"/>
                </a:lnTo>
                <a:close/>
                <a:moveTo>
                  <a:pt x="364" y="5122"/>
                </a:moveTo>
                <a:lnTo>
                  <a:pt x="7017" y="5122"/>
                </a:lnTo>
                <a:lnTo>
                  <a:pt x="7017" y="5122"/>
                </a:lnTo>
                <a:cubicBezTo>
                  <a:pt x="7004" y="5149"/>
                  <a:pt x="6991" y="5176"/>
                  <a:pt x="6977" y="5203"/>
                </a:cubicBezTo>
                <a:lnTo>
                  <a:pt x="6957" y="5241"/>
                </a:lnTo>
                <a:lnTo>
                  <a:pt x="424" y="5241"/>
                </a:lnTo>
                <a:lnTo>
                  <a:pt x="404" y="5203"/>
                </a:lnTo>
                <a:cubicBezTo>
                  <a:pt x="390" y="5176"/>
                  <a:pt x="377" y="5149"/>
                  <a:pt x="364" y="5122"/>
                </a:cubicBezTo>
                <a:lnTo>
                  <a:pt x="364" y="5122"/>
                </a:lnTo>
                <a:close/>
                <a:moveTo>
                  <a:pt x="201" y="4728"/>
                </a:moveTo>
                <a:lnTo>
                  <a:pt x="7179" y="4728"/>
                </a:lnTo>
                <a:lnTo>
                  <a:pt x="7172" y="4749"/>
                </a:lnTo>
                <a:cubicBezTo>
                  <a:pt x="7162" y="4777"/>
                  <a:pt x="7152" y="4806"/>
                  <a:pt x="7141" y="4834"/>
                </a:cubicBezTo>
                <a:lnTo>
                  <a:pt x="7136" y="4847"/>
                </a:lnTo>
                <a:lnTo>
                  <a:pt x="245" y="4847"/>
                </a:lnTo>
                <a:lnTo>
                  <a:pt x="240" y="4834"/>
                </a:lnTo>
                <a:cubicBezTo>
                  <a:pt x="229" y="4806"/>
                  <a:pt x="219" y="4777"/>
                  <a:pt x="209" y="4749"/>
                </a:cubicBezTo>
                <a:lnTo>
                  <a:pt x="201" y="4728"/>
                </a:lnTo>
                <a:close/>
                <a:moveTo>
                  <a:pt x="89" y="4334"/>
                </a:moveTo>
                <a:lnTo>
                  <a:pt x="7291" y="4334"/>
                </a:lnTo>
                <a:lnTo>
                  <a:pt x="7286" y="4356"/>
                </a:lnTo>
                <a:cubicBezTo>
                  <a:pt x="7279" y="4386"/>
                  <a:pt x="7272" y="4415"/>
                  <a:pt x="7265" y="4445"/>
                </a:cubicBezTo>
                <a:lnTo>
                  <a:pt x="7263" y="4453"/>
                </a:lnTo>
                <a:lnTo>
                  <a:pt x="118" y="4453"/>
                </a:lnTo>
                <a:lnTo>
                  <a:pt x="116" y="4445"/>
                </a:lnTo>
                <a:cubicBezTo>
                  <a:pt x="108" y="4415"/>
                  <a:pt x="101" y="4386"/>
                  <a:pt x="94" y="4356"/>
                </a:cubicBezTo>
                <a:lnTo>
                  <a:pt x="89" y="4334"/>
                </a:lnTo>
                <a:close/>
                <a:moveTo>
                  <a:pt x="23" y="3940"/>
                </a:moveTo>
                <a:lnTo>
                  <a:pt x="7357" y="3940"/>
                </a:lnTo>
                <a:lnTo>
                  <a:pt x="7357" y="3946"/>
                </a:lnTo>
                <a:cubicBezTo>
                  <a:pt x="7353" y="3977"/>
                  <a:pt x="7349" y="4008"/>
                  <a:pt x="7345" y="4039"/>
                </a:cubicBezTo>
                <a:lnTo>
                  <a:pt x="7342" y="4059"/>
                </a:lnTo>
                <a:lnTo>
                  <a:pt x="39" y="4059"/>
                </a:lnTo>
                <a:lnTo>
                  <a:pt x="36" y="4039"/>
                </a:lnTo>
                <a:cubicBezTo>
                  <a:pt x="31" y="4008"/>
                  <a:pt x="27" y="3977"/>
                  <a:pt x="24" y="3946"/>
                </a:cubicBezTo>
                <a:lnTo>
                  <a:pt x="23" y="3940"/>
                </a:lnTo>
                <a:close/>
                <a:moveTo>
                  <a:pt x="0" y="3546"/>
                </a:moveTo>
                <a:lnTo>
                  <a:pt x="7381" y="3546"/>
                </a:lnTo>
                <a:lnTo>
                  <a:pt x="7381" y="3570"/>
                </a:lnTo>
                <a:cubicBezTo>
                  <a:pt x="7380" y="3586"/>
                  <a:pt x="7380" y="3602"/>
                  <a:pt x="7380" y="3618"/>
                </a:cubicBezTo>
                <a:lnTo>
                  <a:pt x="7378" y="3665"/>
                </a:lnTo>
                <a:lnTo>
                  <a:pt x="3" y="3665"/>
                </a:lnTo>
                <a:lnTo>
                  <a:pt x="1" y="3618"/>
                </a:lnTo>
                <a:cubicBezTo>
                  <a:pt x="1" y="3602"/>
                  <a:pt x="0" y="3586"/>
                  <a:pt x="0" y="3570"/>
                </a:cubicBezTo>
                <a:lnTo>
                  <a:pt x="0" y="3546"/>
                </a:lnTo>
                <a:close/>
                <a:moveTo>
                  <a:pt x="18" y="3152"/>
                </a:moveTo>
                <a:lnTo>
                  <a:pt x="7362" y="3152"/>
                </a:lnTo>
                <a:lnTo>
                  <a:pt x="7366" y="3192"/>
                </a:lnTo>
                <a:cubicBezTo>
                  <a:pt x="7368" y="3207"/>
                  <a:pt x="7369" y="3223"/>
                  <a:pt x="7370" y="3239"/>
                </a:cubicBezTo>
                <a:lnTo>
                  <a:pt x="7372" y="3271"/>
                </a:lnTo>
                <a:lnTo>
                  <a:pt x="8" y="3271"/>
                </a:lnTo>
                <a:lnTo>
                  <a:pt x="11" y="3239"/>
                </a:lnTo>
                <a:cubicBezTo>
                  <a:pt x="12" y="3223"/>
                  <a:pt x="13" y="3207"/>
                  <a:pt x="14" y="3192"/>
                </a:cubicBezTo>
                <a:lnTo>
                  <a:pt x="18" y="3152"/>
                </a:lnTo>
                <a:close/>
                <a:moveTo>
                  <a:pt x="79" y="2758"/>
                </a:moveTo>
                <a:lnTo>
                  <a:pt x="7301" y="2758"/>
                </a:lnTo>
                <a:lnTo>
                  <a:pt x="7306" y="2779"/>
                </a:lnTo>
                <a:cubicBezTo>
                  <a:pt x="7312" y="2809"/>
                  <a:pt x="7318" y="2839"/>
                  <a:pt x="7323" y="2869"/>
                </a:cubicBezTo>
                <a:lnTo>
                  <a:pt x="7325" y="2877"/>
                </a:lnTo>
                <a:lnTo>
                  <a:pt x="56" y="2877"/>
                </a:lnTo>
                <a:lnTo>
                  <a:pt x="57" y="2869"/>
                </a:lnTo>
                <a:cubicBezTo>
                  <a:pt x="63" y="2839"/>
                  <a:pt x="69" y="2809"/>
                  <a:pt x="75" y="2779"/>
                </a:cubicBezTo>
                <a:lnTo>
                  <a:pt x="79" y="2758"/>
                </a:lnTo>
                <a:close/>
                <a:moveTo>
                  <a:pt x="185" y="2364"/>
                </a:moveTo>
                <a:lnTo>
                  <a:pt x="7195" y="2364"/>
                </a:lnTo>
                <a:lnTo>
                  <a:pt x="7201" y="2382"/>
                </a:lnTo>
                <a:cubicBezTo>
                  <a:pt x="7211" y="2411"/>
                  <a:pt x="7220" y="2439"/>
                  <a:pt x="7228" y="2469"/>
                </a:cubicBezTo>
                <a:lnTo>
                  <a:pt x="7232" y="2483"/>
                </a:lnTo>
                <a:lnTo>
                  <a:pt x="148" y="2483"/>
                </a:lnTo>
                <a:lnTo>
                  <a:pt x="153" y="2469"/>
                </a:lnTo>
                <a:cubicBezTo>
                  <a:pt x="161" y="2439"/>
                  <a:pt x="170" y="2411"/>
                  <a:pt x="180" y="2382"/>
                </a:cubicBezTo>
                <a:lnTo>
                  <a:pt x="185" y="2364"/>
                </a:lnTo>
                <a:close/>
                <a:moveTo>
                  <a:pt x="341" y="1970"/>
                </a:moveTo>
                <a:lnTo>
                  <a:pt x="7039" y="1970"/>
                </a:lnTo>
                <a:lnTo>
                  <a:pt x="7055" y="2004"/>
                </a:lnTo>
                <a:cubicBezTo>
                  <a:pt x="7067" y="2031"/>
                  <a:pt x="7079" y="2058"/>
                  <a:pt x="7091" y="2086"/>
                </a:cubicBezTo>
                <a:lnTo>
                  <a:pt x="7092" y="2089"/>
                </a:lnTo>
                <a:lnTo>
                  <a:pt x="289" y="2089"/>
                </a:lnTo>
                <a:lnTo>
                  <a:pt x="290" y="2086"/>
                </a:lnTo>
                <a:cubicBezTo>
                  <a:pt x="302" y="2058"/>
                  <a:pt x="314" y="2031"/>
                  <a:pt x="326" y="2004"/>
                </a:cubicBezTo>
                <a:lnTo>
                  <a:pt x="341" y="1970"/>
                </a:lnTo>
                <a:close/>
                <a:moveTo>
                  <a:pt x="554" y="1576"/>
                </a:moveTo>
                <a:lnTo>
                  <a:pt x="6826" y="1576"/>
                </a:lnTo>
                <a:lnTo>
                  <a:pt x="6847" y="1609"/>
                </a:lnTo>
                <a:cubicBezTo>
                  <a:pt x="6862" y="1634"/>
                  <a:pt x="6877" y="1660"/>
                  <a:pt x="6892" y="1686"/>
                </a:cubicBezTo>
                <a:lnTo>
                  <a:pt x="6897" y="1695"/>
                </a:lnTo>
                <a:lnTo>
                  <a:pt x="483" y="1695"/>
                </a:lnTo>
                <a:lnTo>
                  <a:pt x="489" y="1686"/>
                </a:lnTo>
                <a:cubicBezTo>
                  <a:pt x="504" y="1660"/>
                  <a:pt x="519" y="1634"/>
                  <a:pt x="534" y="1609"/>
                </a:cubicBezTo>
                <a:lnTo>
                  <a:pt x="554" y="1576"/>
                </a:lnTo>
                <a:close/>
                <a:moveTo>
                  <a:pt x="837" y="1182"/>
                </a:moveTo>
                <a:lnTo>
                  <a:pt x="6544" y="1182"/>
                </a:lnTo>
                <a:lnTo>
                  <a:pt x="6566" y="1209"/>
                </a:lnTo>
                <a:cubicBezTo>
                  <a:pt x="6585" y="1232"/>
                  <a:pt x="6603" y="1256"/>
                  <a:pt x="6621" y="1279"/>
                </a:cubicBezTo>
                <a:lnTo>
                  <a:pt x="6638" y="1301"/>
                </a:lnTo>
                <a:lnTo>
                  <a:pt x="743" y="1301"/>
                </a:lnTo>
                <a:lnTo>
                  <a:pt x="760" y="1279"/>
                </a:lnTo>
                <a:cubicBezTo>
                  <a:pt x="778" y="1256"/>
                  <a:pt x="796" y="1232"/>
                  <a:pt x="815" y="1209"/>
                </a:cubicBezTo>
                <a:lnTo>
                  <a:pt x="837" y="1182"/>
                </a:lnTo>
                <a:close/>
                <a:moveTo>
                  <a:pt x="1212" y="788"/>
                </a:moveTo>
                <a:lnTo>
                  <a:pt x="6169" y="788"/>
                </a:lnTo>
                <a:lnTo>
                  <a:pt x="6172" y="791"/>
                </a:lnTo>
                <a:cubicBezTo>
                  <a:pt x="6205" y="821"/>
                  <a:pt x="6237" y="851"/>
                  <a:pt x="6268" y="882"/>
                </a:cubicBezTo>
                <a:lnTo>
                  <a:pt x="6294" y="907"/>
                </a:lnTo>
                <a:lnTo>
                  <a:pt x="1087" y="907"/>
                </a:lnTo>
                <a:lnTo>
                  <a:pt x="1112" y="882"/>
                </a:lnTo>
                <a:cubicBezTo>
                  <a:pt x="1144" y="851"/>
                  <a:pt x="1176" y="821"/>
                  <a:pt x="1209" y="791"/>
                </a:cubicBezTo>
                <a:lnTo>
                  <a:pt x="1212" y="788"/>
                </a:lnTo>
                <a:close/>
                <a:moveTo>
                  <a:pt x="1732" y="394"/>
                </a:moveTo>
                <a:lnTo>
                  <a:pt x="5649" y="394"/>
                </a:lnTo>
                <a:lnTo>
                  <a:pt x="5679" y="413"/>
                </a:lnTo>
                <a:cubicBezTo>
                  <a:pt x="5729" y="445"/>
                  <a:pt x="5779" y="479"/>
                  <a:pt x="5827" y="513"/>
                </a:cubicBezTo>
                <a:lnTo>
                  <a:pt x="5827" y="513"/>
                </a:lnTo>
                <a:lnTo>
                  <a:pt x="1554" y="513"/>
                </a:lnTo>
                <a:lnTo>
                  <a:pt x="1554" y="513"/>
                </a:lnTo>
                <a:cubicBezTo>
                  <a:pt x="1602" y="479"/>
                  <a:pt x="1651" y="445"/>
                  <a:pt x="1701" y="413"/>
                </a:cubicBezTo>
                <a:lnTo>
                  <a:pt x="1732" y="394"/>
                </a:lnTo>
                <a:close/>
                <a:moveTo>
                  <a:pt x="2586" y="0"/>
                </a:moveTo>
                <a:lnTo>
                  <a:pt x="4794" y="0"/>
                </a:lnTo>
                <a:lnTo>
                  <a:pt x="4831" y="12"/>
                </a:lnTo>
                <a:cubicBezTo>
                  <a:pt x="4917" y="40"/>
                  <a:pt x="5002" y="71"/>
                  <a:pt x="5085" y="105"/>
                </a:cubicBezTo>
                <a:lnTo>
                  <a:pt x="5120" y="119"/>
                </a:lnTo>
                <a:lnTo>
                  <a:pt x="2261" y="119"/>
                </a:lnTo>
                <a:lnTo>
                  <a:pt x="2295" y="105"/>
                </a:lnTo>
                <a:cubicBezTo>
                  <a:pt x="2379" y="71"/>
                  <a:pt x="2463" y="40"/>
                  <a:pt x="2550" y="12"/>
                </a:cubicBezTo>
                <a:lnTo>
                  <a:pt x="2586" y="0"/>
                </a:lnTo>
                <a:close/>
              </a:path>
            </a:pathLst>
          </a:custGeom>
          <a:solidFill>
            <a:srgbClr val="F7EA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1" name="camille"/>
          <p:cNvSpPr/>
          <p:nvPr userDrawn="1"/>
        </p:nvSpPr>
        <p:spPr>
          <a:xfrm rot="18720000">
            <a:off x="1534795" y="-1069975"/>
            <a:ext cx="2629535" cy="213614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81" h="7211">
                <a:moveTo>
                  <a:pt x="2750" y="7092"/>
                </a:moveTo>
                <a:lnTo>
                  <a:pt x="4631" y="7092"/>
                </a:lnTo>
                <a:lnTo>
                  <a:pt x="4613" y="7097"/>
                </a:lnTo>
                <a:cubicBezTo>
                  <a:pt x="4362" y="7161"/>
                  <a:pt x="4101" y="7200"/>
                  <a:pt x="3833" y="7210"/>
                </a:cubicBezTo>
                <a:lnTo>
                  <a:pt x="3811" y="7211"/>
                </a:lnTo>
                <a:lnTo>
                  <a:pt x="3570" y="7211"/>
                </a:lnTo>
                <a:lnTo>
                  <a:pt x="3548" y="7210"/>
                </a:lnTo>
                <a:cubicBezTo>
                  <a:pt x="3279" y="7200"/>
                  <a:pt x="3019" y="7161"/>
                  <a:pt x="2768" y="7097"/>
                </a:cubicBezTo>
                <a:lnTo>
                  <a:pt x="2750" y="7092"/>
                </a:lnTo>
                <a:close/>
                <a:moveTo>
                  <a:pt x="1809" y="6698"/>
                </a:moveTo>
                <a:lnTo>
                  <a:pt x="5572" y="6698"/>
                </a:lnTo>
                <a:lnTo>
                  <a:pt x="5566" y="6702"/>
                </a:lnTo>
                <a:cubicBezTo>
                  <a:pt x="5502" y="6739"/>
                  <a:pt x="5437" y="6775"/>
                  <a:pt x="5370" y="6809"/>
                </a:cubicBezTo>
                <a:lnTo>
                  <a:pt x="5355" y="6817"/>
                </a:lnTo>
                <a:lnTo>
                  <a:pt x="2026" y="6817"/>
                </a:lnTo>
                <a:lnTo>
                  <a:pt x="2010" y="6809"/>
                </a:lnTo>
                <a:cubicBezTo>
                  <a:pt x="1944" y="6775"/>
                  <a:pt x="1879" y="6739"/>
                  <a:pt x="1815" y="6702"/>
                </a:cubicBezTo>
                <a:lnTo>
                  <a:pt x="1809" y="6698"/>
                </a:lnTo>
                <a:close/>
                <a:moveTo>
                  <a:pt x="1265" y="6304"/>
                </a:moveTo>
                <a:lnTo>
                  <a:pt x="6116" y="6304"/>
                </a:lnTo>
                <a:lnTo>
                  <a:pt x="6106" y="6313"/>
                </a:lnTo>
                <a:cubicBezTo>
                  <a:pt x="6072" y="6342"/>
                  <a:pt x="6038" y="6370"/>
                  <a:pt x="6004" y="6398"/>
                </a:cubicBezTo>
                <a:lnTo>
                  <a:pt x="5972" y="6423"/>
                </a:lnTo>
                <a:lnTo>
                  <a:pt x="1408" y="6423"/>
                </a:lnTo>
                <a:lnTo>
                  <a:pt x="1377" y="6398"/>
                </a:lnTo>
                <a:cubicBezTo>
                  <a:pt x="1343" y="6370"/>
                  <a:pt x="1309" y="6342"/>
                  <a:pt x="1275" y="6313"/>
                </a:cubicBezTo>
                <a:lnTo>
                  <a:pt x="1265" y="6304"/>
                </a:lnTo>
                <a:close/>
                <a:moveTo>
                  <a:pt x="876" y="5910"/>
                </a:moveTo>
                <a:lnTo>
                  <a:pt x="6505" y="5910"/>
                </a:lnTo>
                <a:lnTo>
                  <a:pt x="6481" y="5938"/>
                </a:lnTo>
                <a:cubicBezTo>
                  <a:pt x="6462" y="5960"/>
                  <a:pt x="6442" y="5982"/>
                  <a:pt x="6422" y="6004"/>
                </a:cubicBezTo>
                <a:lnTo>
                  <a:pt x="6399" y="6029"/>
                </a:lnTo>
                <a:lnTo>
                  <a:pt x="982" y="6029"/>
                </a:lnTo>
                <a:lnTo>
                  <a:pt x="959" y="6004"/>
                </a:lnTo>
                <a:cubicBezTo>
                  <a:pt x="939" y="5982"/>
                  <a:pt x="919" y="5960"/>
                  <a:pt x="900" y="5938"/>
                </a:cubicBezTo>
                <a:lnTo>
                  <a:pt x="876" y="5910"/>
                </a:lnTo>
                <a:close/>
                <a:moveTo>
                  <a:pt x="584" y="5516"/>
                </a:moveTo>
                <a:lnTo>
                  <a:pt x="6797" y="5516"/>
                </a:lnTo>
                <a:lnTo>
                  <a:pt x="6775" y="5549"/>
                </a:lnTo>
                <a:cubicBezTo>
                  <a:pt x="6759" y="5574"/>
                  <a:pt x="6742" y="5598"/>
                  <a:pt x="6725" y="5623"/>
                </a:cubicBezTo>
                <a:lnTo>
                  <a:pt x="6717" y="5635"/>
                </a:lnTo>
                <a:lnTo>
                  <a:pt x="664" y="5635"/>
                </a:lnTo>
                <a:lnTo>
                  <a:pt x="655" y="5623"/>
                </a:lnTo>
                <a:cubicBezTo>
                  <a:pt x="638" y="5598"/>
                  <a:pt x="622" y="5574"/>
                  <a:pt x="605" y="5549"/>
                </a:cubicBezTo>
                <a:lnTo>
                  <a:pt x="584" y="5516"/>
                </a:lnTo>
                <a:close/>
                <a:moveTo>
                  <a:pt x="364" y="5122"/>
                </a:moveTo>
                <a:lnTo>
                  <a:pt x="7017" y="5122"/>
                </a:lnTo>
                <a:lnTo>
                  <a:pt x="7017" y="5122"/>
                </a:lnTo>
                <a:cubicBezTo>
                  <a:pt x="7004" y="5149"/>
                  <a:pt x="6991" y="5176"/>
                  <a:pt x="6977" y="5203"/>
                </a:cubicBezTo>
                <a:lnTo>
                  <a:pt x="6957" y="5241"/>
                </a:lnTo>
                <a:lnTo>
                  <a:pt x="424" y="5241"/>
                </a:lnTo>
                <a:lnTo>
                  <a:pt x="404" y="5203"/>
                </a:lnTo>
                <a:cubicBezTo>
                  <a:pt x="390" y="5176"/>
                  <a:pt x="377" y="5149"/>
                  <a:pt x="364" y="5122"/>
                </a:cubicBezTo>
                <a:lnTo>
                  <a:pt x="364" y="5122"/>
                </a:lnTo>
                <a:close/>
                <a:moveTo>
                  <a:pt x="201" y="4728"/>
                </a:moveTo>
                <a:lnTo>
                  <a:pt x="7179" y="4728"/>
                </a:lnTo>
                <a:lnTo>
                  <a:pt x="7172" y="4749"/>
                </a:lnTo>
                <a:cubicBezTo>
                  <a:pt x="7162" y="4777"/>
                  <a:pt x="7152" y="4806"/>
                  <a:pt x="7141" y="4834"/>
                </a:cubicBezTo>
                <a:lnTo>
                  <a:pt x="7136" y="4847"/>
                </a:lnTo>
                <a:lnTo>
                  <a:pt x="245" y="4847"/>
                </a:lnTo>
                <a:lnTo>
                  <a:pt x="240" y="4834"/>
                </a:lnTo>
                <a:cubicBezTo>
                  <a:pt x="229" y="4806"/>
                  <a:pt x="219" y="4777"/>
                  <a:pt x="209" y="4749"/>
                </a:cubicBezTo>
                <a:lnTo>
                  <a:pt x="201" y="4728"/>
                </a:lnTo>
                <a:close/>
                <a:moveTo>
                  <a:pt x="89" y="4334"/>
                </a:moveTo>
                <a:lnTo>
                  <a:pt x="7291" y="4334"/>
                </a:lnTo>
                <a:lnTo>
                  <a:pt x="7286" y="4356"/>
                </a:lnTo>
                <a:cubicBezTo>
                  <a:pt x="7279" y="4386"/>
                  <a:pt x="7272" y="4415"/>
                  <a:pt x="7265" y="4445"/>
                </a:cubicBezTo>
                <a:lnTo>
                  <a:pt x="7263" y="4453"/>
                </a:lnTo>
                <a:lnTo>
                  <a:pt x="118" y="4453"/>
                </a:lnTo>
                <a:lnTo>
                  <a:pt x="116" y="4445"/>
                </a:lnTo>
                <a:cubicBezTo>
                  <a:pt x="108" y="4415"/>
                  <a:pt x="101" y="4386"/>
                  <a:pt x="94" y="4356"/>
                </a:cubicBezTo>
                <a:lnTo>
                  <a:pt x="89" y="4334"/>
                </a:lnTo>
                <a:close/>
                <a:moveTo>
                  <a:pt x="23" y="3940"/>
                </a:moveTo>
                <a:lnTo>
                  <a:pt x="7357" y="3940"/>
                </a:lnTo>
                <a:lnTo>
                  <a:pt x="7357" y="3946"/>
                </a:lnTo>
                <a:cubicBezTo>
                  <a:pt x="7353" y="3977"/>
                  <a:pt x="7349" y="4008"/>
                  <a:pt x="7345" y="4039"/>
                </a:cubicBezTo>
                <a:lnTo>
                  <a:pt x="7342" y="4059"/>
                </a:lnTo>
                <a:lnTo>
                  <a:pt x="39" y="4059"/>
                </a:lnTo>
                <a:lnTo>
                  <a:pt x="36" y="4039"/>
                </a:lnTo>
                <a:cubicBezTo>
                  <a:pt x="31" y="4008"/>
                  <a:pt x="27" y="3977"/>
                  <a:pt x="24" y="3946"/>
                </a:cubicBezTo>
                <a:lnTo>
                  <a:pt x="23" y="3940"/>
                </a:lnTo>
                <a:close/>
                <a:moveTo>
                  <a:pt x="0" y="3546"/>
                </a:moveTo>
                <a:lnTo>
                  <a:pt x="7381" y="3546"/>
                </a:lnTo>
                <a:lnTo>
                  <a:pt x="7381" y="3570"/>
                </a:lnTo>
                <a:cubicBezTo>
                  <a:pt x="7380" y="3586"/>
                  <a:pt x="7380" y="3602"/>
                  <a:pt x="7380" y="3618"/>
                </a:cubicBezTo>
                <a:lnTo>
                  <a:pt x="7378" y="3665"/>
                </a:lnTo>
                <a:lnTo>
                  <a:pt x="3" y="3665"/>
                </a:lnTo>
                <a:lnTo>
                  <a:pt x="1" y="3618"/>
                </a:lnTo>
                <a:cubicBezTo>
                  <a:pt x="1" y="3602"/>
                  <a:pt x="0" y="3586"/>
                  <a:pt x="0" y="3570"/>
                </a:cubicBezTo>
                <a:lnTo>
                  <a:pt x="0" y="3546"/>
                </a:lnTo>
                <a:close/>
                <a:moveTo>
                  <a:pt x="18" y="3152"/>
                </a:moveTo>
                <a:lnTo>
                  <a:pt x="7362" y="3152"/>
                </a:lnTo>
                <a:lnTo>
                  <a:pt x="7366" y="3192"/>
                </a:lnTo>
                <a:cubicBezTo>
                  <a:pt x="7368" y="3207"/>
                  <a:pt x="7369" y="3223"/>
                  <a:pt x="7370" y="3239"/>
                </a:cubicBezTo>
                <a:lnTo>
                  <a:pt x="7372" y="3271"/>
                </a:lnTo>
                <a:lnTo>
                  <a:pt x="8" y="3271"/>
                </a:lnTo>
                <a:lnTo>
                  <a:pt x="11" y="3239"/>
                </a:lnTo>
                <a:cubicBezTo>
                  <a:pt x="12" y="3223"/>
                  <a:pt x="13" y="3207"/>
                  <a:pt x="14" y="3192"/>
                </a:cubicBezTo>
                <a:lnTo>
                  <a:pt x="18" y="3152"/>
                </a:lnTo>
                <a:close/>
                <a:moveTo>
                  <a:pt x="79" y="2758"/>
                </a:moveTo>
                <a:lnTo>
                  <a:pt x="7301" y="2758"/>
                </a:lnTo>
                <a:lnTo>
                  <a:pt x="7306" y="2779"/>
                </a:lnTo>
                <a:cubicBezTo>
                  <a:pt x="7312" y="2809"/>
                  <a:pt x="7318" y="2839"/>
                  <a:pt x="7323" y="2869"/>
                </a:cubicBezTo>
                <a:lnTo>
                  <a:pt x="7325" y="2877"/>
                </a:lnTo>
                <a:lnTo>
                  <a:pt x="56" y="2877"/>
                </a:lnTo>
                <a:lnTo>
                  <a:pt x="57" y="2869"/>
                </a:lnTo>
                <a:cubicBezTo>
                  <a:pt x="63" y="2839"/>
                  <a:pt x="69" y="2809"/>
                  <a:pt x="75" y="2779"/>
                </a:cubicBezTo>
                <a:lnTo>
                  <a:pt x="79" y="2758"/>
                </a:lnTo>
                <a:close/>
                <a:moveTo>
                  <a:pt x="185" y="2364"/>
                </a:moveTo>
                <a:lnTo>
                  <a:pt x="7195" y="2364"/>
                </a:lnTo>
                <a:lnTo>
                  <a:pt x="7201" y="2382"/>
                </a:lnTo>
                <a:cubicBezTo>
                  <a:pt x="7211" y="2411"/>
                  <a:pt x="7220" y="2439"/>
                  <a:pt x="7228" y="2469"/>
                </a:cubicBezTo>
                <a:lnTo>
                  <a:pt x="7232" y="2483"/>
                </a:lnTo>
                <a:lnTo>
                  <a:pt x="148" y="2483"/>
                </a:lnTo>
                <a:lnTo>
                  <a:pt x="153" y="2469"/>
                </a:lnTo>
                <a:cubicBezTo>
                  <a:pt x="161" y="2439"/>
                  <a:pt x="170" y="2411"/>
                  <a:pt x="180" y="2382"/>
                </a:cubicBezTo>
                <a:lnTo>
                  <a:pt x="185" y="2364"/>
                </a:lnTo>
                <a:close/>
                <a:moveTo>
                  <a:pt x="341" y="1970"/>
                </a:moveTo>
                <a:lnTo>
                  <a:pt x="7039" y="1970"/>
                </a:lnTo>
                <a:lnTo>
                  <a:pt x="7055" y="2004"/>
                </a:lnTo>
                <a:cubicBezTo>
                  <a:pt x="7067" y="2031"/>
                  <a:pt x="7079" y="2058"/>
                  <a:pt x="7091" y="2086"/>
                </a:cubicBezTo>
                <a:lnTo>
                  <a:pt x="7092" y="2089"/>
                </a:lnTo>
                <a:lnTo>
                  <a:pt x="289" y="2089"/>
                </a:lnTo>
                <a:lnTo>
                  <a:pt x="290" y="2086"/>
                </a:lnTo>
                <a:cubicBezTo>
                  <a:pt x="302" y="2058"/>
                  <a:pt x="314" y="2031"/>
                  <a:pt x="326" y="2004"/>
                </a:cubicBezTo>
                <a:lnTo>
                  <a:pt x="341" y="1970"/>
                </a:lnTo>
                <a:close/>
                <a:moveTo>
                  <a:pt x="554" y="1576"/>
                </a:moveTo>
                <a:lnTo>
                  <a:pt x="6826" y="1576"/>
                </a:lnTo>
                <a:lnTo>
                  <a:pt x="6847" y="1609"/>
                </a:lnTo>
                <a:cubicBezTo>
                  <a:pt x="6862" y="1634"/>
                  <a:pt x="6877" y="1660"/>
                  <a:pt x="6892" y="1686"/>
                </a:cubicBezTo>
                <a:lnTo>
                  <a:pt x="6897" y="1695"/>
                </a:lnTo>
                <a:lnTo>
                  <a:pt x="483" y="1695"/>
                </a:lnTo>
                <a:lnTo>
                  <a:pt x="489" y="1686"/>
                </a:lnTo>
                <a:cubicBezTo>
                  <a:pt x="504" y="1660"/>
                  <a:pt x="519" y="1634"/>
                  <a:pt x="534" y="1609"/>
                </a:cubicBezTo>
                <a:lnTo>
                  <a:pt x="554" y="1576"/>
                </a:lnTo>
                <a:close/>
                <a:moveTo>
                  <a:pt x="837" y="1182"/>
                </a:moveTo>
                <a:lnTo>
                  <a:pt x="6544" y="1182"/>
                </a:lnTo>
                <a:lnTo>
                  <a:pt x="6566" y="1209"/>
                </a:lnTo>
                <a:cubicBezTo>
                  <a:pt x="6585" y="1232"/>
                  <a:pt x="6603" y="1256"/>
                  <a:pt x="6621" y="1279"/>
                </a:cubicBezTo>
                <a:lnTo>
                  <a:pt x="6638" y="1301"/>
                </a:lnTo>
                <a:lnTo>
                  <a:pt x="743" y="1301"/>
                </a:lnTo>
                <a:lnTo>
                  <a:pt x="760" y="1279"/>
                </a:lnTo>
                <a:cubicBezTo>
                  <a:pt x="778" y="1256"/>
                  <a:pt x="796" y="1232"/>
                  <a:pt x="815" y="1209"/>
                </a:cubicBezTo>
                <a:lnTo>
                  <a:pt x="837" y="1182"/>
                </a:lnTo>
                <a:close/>
                <a:moveTo>
                  <a:pt x="1212" y="788"/>
                </a:moveTo>
                <a:lnTo>
                  <a:pt x="6169" y="788"/>
                </a:lnTo>
                <a:lnTo>
                  <a:pt x="6172" y="791"/>
                </a:lnTo>
                <a:cubicBezTo>
                  <a:pt x="6205" y="821"/>
                  <a:pt x="6237" y="851"/>
                  <a:pt x="6268" y="882"/>
                </a:cubicBezTo>
                <a:lnTo>
                  <a:pt x="6294" y="907"/>
                </a:lnTo>
                <a:lnTo>
                  <a:pt x="1087" y="907"/>
                </a:lnTo>
                <a:lnTo>
                  <a:pt x="1112" y="882"/>
                </a:lnTo>
                <a:cubicBezTo>
                  <a:pt x="1144" y="851"/>
                  <a:pt x="1176" y="821"/>
                  <a:pt x="1209" y="791"/>
                </a:cubicBezTo>
                <a:lnTo>
                  <a:pt x="1212" y="788"/>
                </a:lnTo>
                <a:close/>
                <a:moveTo>
                  <a:pt x="1732" y="394"/>
                </a:moveTo>
                <a:lnTo>
                  <a:pt x="5649" y="394"/>
                </a:lnTo>
                <a:lnTo>
                  <a:pt x="5679" y="413"/>
                </a:lnTo>
                <a:cubicBezTo>
                  <a:pt x="5729" y="445"/>
                  <a:pt x="5779" y="479"/>
                  <a:pt x="5827" y="513"/>
                </a:cubicBezTo>
                <a:lnTo>
                  <a:pt x="5827" y="513"/>
                </a:lnTo>
                <a:lnTo>
                  <a:pt x="1554" y="513"/>
                </a:lnTo>
                <a:lnTo>
                  <a:pt x="1554" y="513"/>
                </a:lnTo>
                <a:cubicBezTo>
                  <a:pt x="1602" y="479"/>
                  <a:pt x="1651" y="445"/>
                  <a:pt x="1701" y="413"/>
                </a:cubicBezTo>
                <a:lnTo>
                  <a:pt x="1732" y="394"/>
                </a:lnTo>
                <a:close/>
                <a:moveTo>
                  <a:pt x="2586" y="0"/>
                </a:moveTo>
                <a:lnTo>
                  <a:pt x="4794" y="0"/>
                </a:lnTo>
                <a:lnTo>
                  <a:pt x="4831" y="12"/>
                </a:lnTo>
                <a:cubicBezTo>
                  <a:pt x="4917" y="40"/>
                  <a:pt x="5002" y="71"/>
                  <a:pt x="5085" y="105"/>
                </a:cubicBezTo>
                <a:lnTo>
                  <a:pt x="5120" y="119"/>
                </a:lnTo>
                <a:lnTo>
                  <a:pt x="2261" y="119"/>
                </a:lnTo>
                <a:lnTo>
                  <a:pt x="2295" y="105"/>
                </a:lnTo>
                <a:cubicBezTo>
                  <a:pt x="2379" y="71"/>
                  <a:pt x="2463" y="40"/>
                  <a:pt x="2550" y="12"/>
                </a:cubicBezTo>
                <a:lnTo>
                  <a:pt x="2586" y="0"/>
                </a:lnTo>
                <a:close/>
              </a:path>
            </a:pathLst>
          </a:custGeom>
          <a:solidFill>
            <a:srgbClr val="AABC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 userDrawn="1"/>
        </p:nvSpPr>
        <p:spPr>
          <a:xfrm>
            <a:off x="9330055" y="-481330"/>
            <a:ext cx="2519045" cy="1041400"/>
          </a:xfrm>
          <a:custGeom>
            <a:avLst/>
            <a:gdLst>
              <a:gd name="connsiteX0" fmla="*/ 0 w 2385"/>
              <a:gd name="connsiteY0" fmla="*/ 1366 h 4369"/>
              <a:gd name="connsiteX1" fmla="*/ 1061 w 2385"/>
              <a:gd name="connsiteY1" fmla="*/ 0 h 4369"/>
              <a:gd name="connsiteX2" fmla="*/ 2385 w 2385"/>
              <a:gd name="connsiteY2" fmla="*/ 2383 h 4369"/>
              <a:gd name="connsiteX3" fmla="*/ 1323 w 2385"/>
              <a:gd name="connsiteY3" fmla="*/ 4369 h 4369"/>
              <a:gd name="connsiteX4" fmla="*/ 0 w 2385"/>
              <a:gd name="connsiteY4" fmla="*/ 1366 h 4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5" h="4369">
                <a:moveTo>
                  <a:pt x="0" y="1366"/>
                </a:moveTo>
                <a:cubicBezTo>
                  <a:pt x="0" y="268"/>
                  <a:pt x="474" y="0"/>
                  <a:pt x="1061" y="0"/>
                </a:cubicBezTo>
                <a:cubicBezTo>
                  <a:pt x="1647" y="0"/>
                  <a:pt x="2385" y="1285"/>
                  <a:pt x="2385" y="2383"/>
                </a:cubicBezTo>
                <a:cubicBezTo>
                  <a:pt x="2385" y="3480"/>
                  <a:pt x="1909" y="4369"/>
                  <a:pt x="1323" y="4369"/>
                </a:cubicBezTo>
                <a:cubicBezTo>
                  <a:pt x="736" y="4369"/>
                  <a:pt x="0" y="2463"/>
                  <a:pt x="0" y="1366"/>
                </a:cubicBezTo>
                <a:close/>
              </a:path>
            </a:pathLst>
          </a:custGeom>
          <a:solidFill>
            <a:srgbClr val="AABC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camille"/>
          <p:cNvSpPr/>
          <p:nvPr userDrawn="1"/>
        </p:nvSpPr>
        <p:spPr>
          <a:xfrm rot="18720000">
            <a:off x="10725785" y="-466090"/>
            <a:ext cx="2312035" cy="226250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81" h="7211">
                <a:moveTo>
                  <a:pt x="2750" y="7092"/>
                </a:moveTo>
                <a:lnTo>
                  <a:pt x="4631" y="7092"/>
                </a:lnTo>
                <a:lnTo>
                  <a:pt x="4613" y="7097"/>
                </a:lnTo>
                <a:cubicBezTo>
                  <a:pt x="4362" y="7161"/>
                  <a:pt x="4101" y="7200"/>
                  <a:pt x="3833" y="7210"/>
                </a:cubicBezTo>
                <a:lnTo>
                  <a:pt x="3811" y="7211"/>
                </a:lnTo>
                <a:lnTo>
                  <a:pt x="3570" y="7211"/>
                </a:lnTo>
                <a:lnTo>
                  <a:pt x="3548" y="7210"/>
                </a:lnTo>
                <a:cubicBezTo>
                  <a:pt x="3279" y="7200"/>
                  <a:pt x="3019" y="7161"/>
                  <a:pt x="2768" y="7097"/>
                </a:cubicBezTo>
                <a:lnTo>
                  <a:pt x="2750" y="7092"/>
                </a:lnTo>
                <a:close/>
                <a:moveTo>
                  <a:pt x="1809" y="6698"/>
                </a:moveTo>
                <a:lnTo>
                  <a:pt x="5572" y="6698"/>
                </a:lnTo>
                <a:lnTo>
                  <a:pt x="5566" y="6702"/>
                </a:lnTo>
                <a:cubicBezTo>
                  <a:pt x="5502" y="6739"/>
                  <a:pt x="5437" y="6775"/>
                  <a:pt x="5370" y="6809"/>
                </a:cubicBezTo>
                <a:lnTo>
                  <a:pt x="5355" y="6817"/>
                </a:lnTo>
                <a:lnTo>
                  <a:pt x="2026" y="6817"/>
                </a:lnTo>
                <a:lnTo>
                  <a:pt x="2010" y="6809"/>
                </a:lnTo>
                <a:cubicBezTo>
                  <a:pt x="1944" y="6775"/>
                  <a:pt x="1879" y="6739"/>
                  <a:pt x="1815" y="6702"/>
                </a:cubicBezTo>
                <a:lnTo>
                  <a:pt x="1809" y="6698"/>
                </a:lnTo>
                <a:close/>
                <a:moveTo>
                  <a:pt x="1265" y="6304"/>
                </a:moveTo>
                <a:lnTo>
                  <a:pt x="6116" y="6304"/>
                </a:lnTo>
                <a:lnTo>
                  <a:pt x="6106" y="6313"/>
                </a:lnTo>
                <a:cubicBezTo>
                  <a:pt x="6072" y="6342"/>
                  <a:pt x="6038" y="6370"/>
                  <a:pt x="6004" y="6398"/>
                </a:cubicBezTo>
                <a:lnTo>
                  <a:pt x="5972" y="6423"/>
                </a:lnTo>
                <a:lnTo>
                  <a:pt x="1408" y="6423"/>
                </a:lnTo>
                <a:lnTo>
                  <a:pt x="1377" y="6398"/>
                </a:lnTo>
                <a:cubicBezTo>
                  <a:pt x="1343" y="6370"/>
                  <a:pt x="1309" y="6342"/>
                  <a:pt x="1275" y="6313"/>
                </a:cubicBezTo>
                <a:lnTo>
                  <a:pt x="1265" y="6304"/>
                </a:lnTo>
                <a:close/>
                <a:moveTo>
                  <a:pt x="876" y="5910"/>
                </a:moveTo>
                <a:lnTo>
                  <a:pt x="6505" y="5910"/>
                </a:lnTo>
                <a:lnTo>
                  <a:pt x="6481" y="5938"/>
                </a:lnTo>
                <a:cubicBezTo>
                  <a:pt x="6462" y="5960"/>
                  <a:pt x="6442" y="5982"/>
                  <a:pt x="6422" y="6004"/>
                </a:cubicBezTo>
                <a:lnTo>
                  <a:pt x="6399" y="6029"/>
                </a:lnTo>
                <a:lnTo>
                  <a:pt x="982" y="6029"/>
                </a:lnTo>
                <a:lnTo>
                  <a:pt x="959" y="6004"/>
                </a:lnTo>
                <a:cubicBezTo>
                  <a:pt x="939" y="5982"/>
                  <a:pt x="919" y="5960"/>
                  <a:pt x="900" y="5938"/>
                </a:cubicBezTo>
                <a:lnTo>
                  <a:pt x="876" y="5910"/>
                </a:lnTo>
                <a:close/>
                <a:moveTo>
                  <a:pt x="584" y="5516"/>
                </a:moveTo>
                <a:lnTo>
                  <a:pt x="6797" y="5516"/>
                </a:lnTo>
                <a:lnTo>
                  <a:pt x="6775" y="5549"/>
                </a:lnTo>
                <a:cubicBezTo>
                  <a:pt x="6759" y="5574"/>
                  <a:pt x="6742" y="5598"/>
                  <a:pt x="6725" y="5623"/>
                </a:cubicBezTo>
                <a:lnTo>
                  <a:pt x="6717" y="5635"/>
                </a:lnTo>
                <a:lnTo>
                  <a:pt x="664" y="5635"/>
                </a:lnTo>
                <a:lnTo>
                  <a:pt x="655" y="5623"/>
                </a:lnTo>
                <a:cubicBezTo>
                  <a:pt x="638" y="5598"/>
                  <a:pt x="622" y="5574"/>
                  <a:pt x="605" y="5549"/>
                </a:cubicBezTo>
                <a:lnTo>
                  <a:pt x="584" y="5516"/>
                </a:lnTo>
                <a:close/>
                <a:moveTo>
                  <a:pt x="364" y="5122"/>
                </a:moveTo>
                <a:lnTo>
                  <a:pt x="7017" y="5122"/>
                </a:lnTo>
                <a:lnTo>
                  <a:pt x="7017" y="5122"/>
                </a:lnTo>
                <a:cubicBezTo>
                  <a:pt x="7004" y="5149"/>
                  <a:pt x="6991" y="5176"/>
                  <a:pt x="6977" y="5203"/>
                </a:cubicBezTo>
                <a:lnTo>
                  <a:pt x="6957" y="5241"/>
                </a:lnTo>
                <a:lnTo>
                  <a:pt x="424" y="5241"/>
                </a:lnTo>
                <a:lnTo>
                  <a:pt x="404" y="5203"/>
                </a:lnTo>
                <a:cubicBezTo>
                  <a:pt x="390" y="5176"/>
                  <a:pt x="377" y="5149"/>
                  <a:pt x="364" y="5122"/>
                </a:cubicBezTo>
                <a:lnTo>
                  <a:pt x="364" y="5122"/>
                </a:lnTo>
                <a:close/>
                <a:moveTo>
                  <a:pt x="201" y="4728"/>
                </a:moveTo>
                <a:lnTo>
                  <a:pt x="7179" y="4728"/>
                </a:lnTo>
                <a:lnTo>
                  <a:pt x="7172" y="4749"/>
                </a:lnTo>
                <a:cubicBezTo>
                  <a:pt x="7162" y="4777"/>
                  <a:pt x="7152" y="4806"/>
                  <a:pt x="7141" y="4834"/>
                </a:cubicBezTo>
                <a:lnTo>
                  <a:pt x="7136" y="4847"/>
                </a:lnTo>
                <a:lnTo>
                  <a:pt x="245" y="4847"/>
                </a:lnTo>
                <a:lnTo>
                  <a:pt x="240" y="4834"/>
                </a:lnTo>
                <a:cubicBezTo>
                  <a:pt x="229" y="4806"/>
                  <a:pt x="219" y="4777"/>
                  <a:pt x="209" y="4749"/>
                </a:cubicBezTo>
                <a:lnTo>
                  <a:pt x="201" y="4728"/>
                </a:lnTo>
                <a:close/>
                <a:moveTo>
                  <a:pt x="89" y="4334"/>
                </a:moveTo>
                <a:lnTo>
                  <a:pt x="7291" y="4334"/>
                </a:lnTo>
                <a:lnTo>
                  <a:pt x="7286" y="4356"/>
                </a:lnTo>
                <a:cubicBezTo>
                  <a:pt x="7279" y="4386"/>
                  <a:pt x="7272" y="4415"/>
                  <a:pt x="7265" y="4445"/>
                </a:cubicBezTo>
                <a:lnTo>
                  <a:pt x="7263" y="4453"/>
                </a:lnTo>
                <a:lnTo>
                  <a:pt x="118" y="4453"/>
                </a:lnTo>
                <a:lnTo>
                  <a:pt x="116" y="4445"/>
                </a:lnTo>
                <a:cubicBezTo>
                  <a:pt x="108" y="4415"/>
                  <a:pt x="101" y="4386"/>
                  <a:pt x="94" y="4356"/>
                </a:cubicBezTo>
                <a:lnTo>
                  <a:pt x="89" y="4334"/>
                </a:lnTo>
                <a:close/>
                <a:moveTo>
                  <a:pt x="23" y="3940"/>
                </a:moveTo>
                <a:lnTo>
                  <a:pt x="7357" y="3940"/>
                </a:lnTo>
                <a:lnTo>
                  <a:pt x="7357" y="3946"/>
                </a:lnTo>
                <a:cubicBezTo>
                  <a:pt x="7353" y="3977"/>
                  <a:pt x="7349" y="4008"/>
                  <a:pt x="7345" y="4039"/>
                </a:cubicBezTo>
                <a:lnTo>
                  <a:pt x="7342" y="4059"/>
                </a:lnTo>
                <a:lnTo>
                  <a:pt x="39" y="4059"/>
                </a:lnTo>
                <a:lnTo>
                  <a:pt x="36" y="4039"/>
                </a:lnTo>
                <a:cubicBezTo>
                  <a:pt x="31" y="4008"/>
                  <a:pt x="27" y="3977"/>
                  <a:pt x="24" y="3946"/>
                </a:cubicBezTo>
                <a:lnTo>
                  <a:pt x="23" y="3940"/>
                </a:lnTo>
                <a:close/>
                <a:moveTo>
                  <a:pt x="0" y="3546"/>
                </a:moveTo>
                <a:lnTo>
                  <a:pt x="7381" y="3546"/>
                </a:lnTo>
                <a:lnTo>
                  <a:pt x="7381" y="3570"/>
                </a:lnTo>
                <a:cubicBezTo>
                  <a:pt x="7380" y="3586"/>
                  <a:pt x="7380" y="3602"/>
                  <a:pt x="7380" y="3618"/>
                </a:cubicBezTo>
                <a:lnTo>
                  <a:pt x="7378" y="3665"/>
                </a:lnTo>
                <a:lnTo>
                  <a:pt x="3" y="3665"/>
                </a:lnTo>
                <a:lnTo>
                  <a:pt x="1" y="3618"/>
                </a:lnTo>
                <a:cubicBezTo>
                  <a:pt x="1" y="3602"/>
                  <a:pt x="0" y="3586"/>
                  <a:pt x="0" y="3570"/>
                </a:cubicBezTo>
                <a:lnTo>
                  <a:pt x="0" y="3546"/>
                </a:lnTo>
                <a:close/>
                <a:moveTo>
                  <a:pt x="18" y="3152"/>
                </a:moveTo>
                <a:lnTo>
                  <a:pt x="7362" y="3152"/>
                </a:lnTo>
                <a:lnTo>
                  <a:pt x="7366" y="3192"/>
                </a:lnTo>
                <a:cubicBezTo>
                  <a:pt x="7368" y="3207"/>
                  <a:pt x="7369" y="3223"/>
                  <a:pt x="7370" y="3239"/>
                </a:cubicBezTo>
                <a:lnTo>
                  <a:pt x="7372" y="3271"/>
                </a:lnTo>
                <a:lnTo>
                  <a:pt x="8" y="3271"/>
                </a:lnTo>
                <a:lnTo>
                  <a:pt x="11" y="3239"/>
                </a:lnTo>
                <a:cubicBezTo>
                  <a:pt x="12" y="3223"/>
                  <a:pt x="13" y="3207"/>
                  <a:pt x="14" y="3192"/>
                </a:cubicBezTo>
                <a:lnTo>
                  <a:pt x="18" y="3152"/>
                </a:lnTo>
                <a:close/>
                <a:moveTo>
                  <a:pt x="79" y="2758"/>
                </a:moveTo>
                <a:lnTo>
                  <a:pt x="7301" y="2758"/>
                </a:lnTo>
                <a:lnTo>
                  <a:pt x="7306" y="2779"/>
                </a:lnTo>
                <a:cubicBezTo>
                  <a:pt x="7312" y="2809"/>
                  <a:pt x="7318" y="2839"/>
                  <a:pt x="7323" y="2869"/>
                </a:cubicBezTo>
                <a:lnTo>
                  <a:pt x="7325" y="2877"/>
                </a:lnTo>
                <a:lnTo>
                  <a:pt x="56" y="2877"/>
                </a:lnTo>
                <a:lnTo>
                  <a:pt x="57" y="2869"/>
                </a:lnTo>
                <a:cubicBezTo>
                  <a:pt x="63" y="2839"/>
                  <a:pt x="69" y="2809"/>
                  <a:pt x="75" y="2779"/>
                </a:cubicBezTo>
                <a:lnTo>
                  <a:pt x="79" y="2758"/>
                </a:lnTo>
                <a:close/>
                <a:moveTo>
                  <a:pt x="185" y="2364"/>
                </a:moveTo>
                <a:lnTo>
                  <a:pt x="7195" y="2364"/>
                </a:lnTo>
                <a:lnTo>
                  <a:pt x="7201" y="2382"/>
                </a:lnTo>
                <a:cubicBezTo>
                  <a:pt x="7211" y="2411"/>
                  <a:pt x="7220" y="2439"/>
                  <a:pt x="7228" y="2469"/>
                </a:cubicBezTo>
                <a:lnTo>
                  <a:pt x="7232" y="2483"/>
                </a:lnTo>
                <a:lnTo>
                  <a:pt x="148" y="2483"/>
                </a:lnTo>
                <a:lnTo>
                  <a:pt x="153" y="2469"/>
                </a:lnTo>
                <a:cubicBezTo>
                  <a:pt x="161" y="2439"/>
                  <a:pt x="170" y="2411"/>
                  <a:pt x="180" y="2382"/>
                </a:cubicBezTo>
                <a:lnTo>
                  <a:pt x="185" y="2364"/>
                </a:lnTo>
                <a:close/>
                <a:moveTo>
                  <a:pt x="341" y="1970"/>
                </a:moveTo>
                <a:lnTo>
                  <a:pt x="7039" y="1970"/>
                </a:lnTo>
                <a:lnTo>
                  <a:pt x="7055" y="2004"/>
                </a:lnTo>
                <a:cubicBezTo>
                  <a:pt x="7067" y="2031"/>
                  <a:pt x="7079" y="2058"/>
                  <a:pt x="7091" y="2086"/>
                </a:cubicBezTo>
                <a:lnTo>
                  <a:pt x="7092" y="2089"/>
                </a:lnTo>
                <a:lnTo>
                  <a:pt x="289" y="2089"/>
                </a:lnTo>
                <a:lnTo>
                  <a:pt x="290" y="2086"/>
                </a:lnTo>
                <a:cubicBezTo>
                  <a:pt x="302" y="2058"/>
                  <a:pt x="314" y="2031"/>
                  <a:pt x="326" y="2004"/>
                </a:cubicBezTo>
                <a:lnTo>
                  <a:pt x="341" y="1970"/>
                </a:lnTo>
                <a:close/>
                <a:moveTo>
                  <a:pt x="554" y="1576"/>
                </a:moveTo>
                <a:lnTo>
                  <a:pt x="6826" y="1576"/>
                </a:lnTo>
                <a:lnTo>
                  <a:pt x="6847" y="1609"/>
                </a:lnTo>
                <a:cubicBezTo>
                  <a:pt x="6862" y="1634"/>
                  <a:pt x="6877" y="1660"/>
                  <a:pt x="6892" y="1686"/>
                </a:cubicBezTo>
                <a:lnTo>
                  <a:pt x="6897" y="1695"/>
                </a:lnTo>
                <a:lnTo>
                  <a:pt x="483" y="1695"/>
                </a:lnTo>
                <a:lnTo>
                  <a:pt x="489" y="1686"/>
                </a:lnTo>
                <a:cubicBezTo>
                  <a:pt x="504" y="1660"/>
                  <a:pt x="519" y="1634"/>
                  <a:pt x="534" y="1609"/>
                </a:cubicBezTo>
                <a:lnTo>
                  <a:pt x="554" y="1576"/>
                </a:lnTo>
                <a:close/>
                <a:moveTo>
                  <a:pt x="837" y="1182"/>
                </a:moveTo>
                <a:lnTo>
                  <a:pt x="6544" y="1182"/>
                </a:lnTo>
                <a:lnTo>
                  <a:pt x="6566" y="1209"/>
                </a:lnTo>
                <a:cubicBezTo>
                  <a:pt x="6585" y="1232"/>
                  <a:pt x="6603" y="1256"/>
                  <a:pt x="6621" y="1279"/>
                </a:cubicBezTo>
                <a:lnTo>
                  <a:pt x="6638" y="1301"/>
                </a:lnTo>
                <a:lnTo>
                  <a:pt x="743" y="1301"/>
                </a:lnTo>
                <a:lnTo>
                  <a:pt x="760" y="1279"/>
                </a:lnTo>
                <a:cubicBezTo>
                  <a:pt x="778" y="1256"/>
                  <a:pt x="796" y="1232"/>
                  <a:pt x="815" y="1209"/>
                </a:cubicBezTo>
                <a:lnTo>
                  <a:pt x="837" y="1182"/>
                </a:lnTo>
                <a:close/>
                <a:moveTo>
                  <a:pt x="1212" y="788"/>
                </a:moveTo>
                <a:lnTo>
                  <a:pt x="6169" y="788"/>
                </a:lnTo>
                <a:lnTo>
                  <a:pt x="6172" y="791"/>
                </a:lnTo>
                <a:cubicBezTo>
                  <a:pt x="6205" y="821"/>
                  <a:pt x="6237" y="851"/>
                  <a:pt x="6268" y="882"/>
                </a:cubicBezTo>
                <a:lnTo>
                  <a:pt x="6294" y="907"/>
                </a:lnTo>
                <a:lnTo>
                  <a:pt x="1087" y="907"/>
                </a:lnTo>
                <a:lnTo>
                  <a:pt x="1112" y="882"/>
                </a:lnTo>
                <a:cubicBezTo>
                  <a:pt x="1144" y="851"/>
                  <a:pt x="1176" y="821"/>
                  <a:pt x="1209" y="791"/>
                </a:cubicBezTo>
                <a:lnTo>
                  <a:pt x="1212" y="788"/>
                </a:lnTo>
                <a:close/>
                <a:moveTo>
                  <a:pt x="1732" y="394"/>
                </a:moveTo>
                <a:lnTo>
                  <a:pt x="5649" y="394"/>
                </a:lnTo>
                <a:lnTo>
                  <a:pt x="5679" y="413"/>
                </a:lnTo>
                <a:cubicBezTo>
                  <a:pt x="5729" y="445"/>
                  <a:pt x="5779" y="479"/>
                  <a:pt x="5827" y="513"/>
                </a:cubicBezTo>
                <a:lnTo>
                  <a:pt x="5827" y="513"/>
                </a:lnTo>
                <a:lnTo>
                  <a:pt x="1554" y="513"/>
                </a:lnTo>
                <a:lnTo>
                  <a:pt x="1554" y="513"/>
                </a:lnTo>
                <a:cubicBezTo>
                  <a:pt x="1602" y="479"/>
                  <a:pt x="1651" y="445"/>
                  <a:pt x="1701" y="413"/>
                </a:cubicBezTo>
                <a:lnTo>
                  <a:pt x="1732" y="394"/>
                </a:lnTo>
                <a:close/>
                <a:moveTo>
                  <a:pt x="2586" y="0"/>
                </a:moveTo>
                <a:lnTo>
                  <a:pt x="4794" y="0"/>
                </a:lnTo>
                <a:lnTo>
                  <a:pt x="4831" y="12"/>
                </a:lnTo>
                <a:cubicBezTo>
                  <a:pt x="4917" y="40"/>
                  <a:pt x="5002" y="71"/>
                  <a:pt x="5085" y="105"/>
                </a:cubicBezTo>
                <a:lnTo>
                  <a:pt x="5120" y="119"/>
                </a:lnTo>
                <a:lnTo>
                  <a:pt x="2261" y="119"/>
                </a:lnTo>
                <a:lnTo>
                  <a:pt x="2295" y="105"/>
                </a:lnTo>
                <a:cubicBezTo>
                  <a:pt x="2379" y="71"/>
                  <a:pt x="2463" y="40"/>
                  <a:pt x="2550" y="12"/>
                </a:cubicBezTo>
                <a:lnTo>
                  <a:pt x="2586" y="0"/>
                </a:lnTo>
                <a:close/>
              </a:path>
            </a:pathLst>
          </a:custGeom>
          <a:solidFill>
            <a:srgbClr val="F7EA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-187325" y="6877685"/>
            <a:ext cx="13543915" cy="128333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-802640" y="-1276985"/>
            <a:ext cx="13543915" cy="128333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2164695" y="-248920"/>
            <a:ext cx="1979930" cy="736536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-2030095" y="-128905"/>
            <a:ext cx="1979930" cy="736536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pattFill prst="pct5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 userDrawn="1"/>
        </p:nvGrpSpPr>
        <p:grpSpPr>
          <a:xfrm>
            <a:off x="-509270" y="-1106170"/>
            <a:ext cx="14695170" cy="8954135"/>
            <a:chOff x="-802" y="-1742"/>
            <a:chExt cx="23142" cy="14101"/>
          </a:xfrm>
        </p:grpSpPr>
        <p:sp>
          <p:nvSpPr>
            <p:cNvPr id="13" name="camille"/>
            <p:cNvSpPr/>
            <p:nvPr userDrawn="1"/>
          </p:nvSpPr>
          <p:spPr>
            <a:xfrm flipH="1">
              <a:off x="-802" y="-1742"/>
              <a:ext cx="4958" cy="3986"/>
            </a:xfrm>
            <a:custGeom>
              <a:avLst/>
              <a:gdLst>
                <a:gd name="connsiteX0" fmla="*/ 610 w 4030"/>
                <a:gd name="connsiteY0" fmla="*/ 640 h 4143"/>
                <a:gd name="connsiteX1" fmla="*/ 3514 w 4030"/>
                <a:gd name="connsiteY1" fmla="*/ 640 h 4143"/>
                <a:gd name="connsiteX2" fmla="*/ 3514 w 4030"/>
                <a:gd name="connsiteY2" fmla="*/ 3681 h 4143"/>
                <a:gd name="connsiteX3" fmla="*/ 3510 w 4030"/>
                <a:gd name="connsiteY3" fmla="*/ 3688 h 4143"/>
                <a:gd name="connsiteX4" fmla="*/ 1698 w 4030"/>
                <a:gd name="connsiteY4" fmla="*/ 3963 h 4143"/>
                <a:gd name="connsiteX5" fmla="*/ 1651 w 4030"/>
                <a:gd name="connsiteY5" fmla="*/ 3955 h 4143"/>
                <a:gd name="connsiteX6" fmla="*/ 13 w 4030"/>
                <a:gd name="connsiteY6" fmla="*/ 1783 h 4143"/>
                <a:gd name="connsiteX7" fmla="*/ 607 w 4030"/>
                <a:gd name="connsiteY7" fmla="*/ 643 h 4143"/>
                <a:gd name="connsiteX8" fmla="*/ 610 w 4030"/>
                <a:gd name="connsiteY8" fmla="*/ 640 h 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1" h="4144">
                  <a:moveTo>
                    <a:pt x="610" y="640"/>
                  </a:moveTo>
                  <a:cubicBezTo>
                    <a:pt x="1503" y="-288"/>
                    <a:pt x="2555" y="-135"/>
                    <a:pt x="3514" y="640"/>
                  </a:cubicBezTo>
                  <a:cubicBezTo>
                    <a:pt x="4253" y="986"/>
                    <a:pt x="4151" y="2480"/>
                    <a:pt x="3514" y="3681"/>
                  </a:cubicBezTo>
                  <a:lnTo>
                    <a:pt x="3510" y="3688"/>
                  </a:lnTo>
                  <a:cubicBezTo>
                    <a:pt x="3273" y="4114"/>
                    <a:pt x="2787" y="4316"/>
                    <a:pt x="1698" y="3963"/>
                  </a:cubicBezTo>
                  <a:lnTo>
                    <a:pt x="1651" y="3955"/>
                  </a:lnTo>
                  <a:cubicBezTo>
                    <a:pt x="663" y="3657"/>
                    <a:pt x="-111" y="2814"/>
                    <a:pt x="13" y="1783"/>
                  </a:cubicBezTo>
                  <a:cubicBezTo>
                    <a:pt x="69" y="1320"/>
                    <a:pt x="289" y="924"/>
                    <a:pt x="607" y="643"/>
                  </a:cubicBezTo>
                  <a:lnTo>
                    <a:pt x="610" y="640"/>
                  </a:lnTo>
                  <a:close/>
                </a:path>
              </a:pathLst>
            </a:custGeom>
            <a:solidFill>
              <a:srgbClr val="F7EAD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4" name="camille"/>
            <p:cNvSpPr/>
            <p:nvPr userDrawn="1"/>
          </p:nvSpPr>
          <p:spPr>
            <a:xfrm rot="18720000">
              <a:off x="-713" y="1524"/>
              <a:ext cx="1488" cy="145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E681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 userDrawn="1"/>
          </p:nvSpPr>
          <p:spPr>
            <a:xfrm>
              <a:off x="-737" y="7151"/>
              <a:ext cx="2385" cy="4369"/>
            </a:xfrm>
            <a:custGeom>
              <a:avLst/>
              <a:gdLst>
                <a:gd name="connsiteX0" fmla="*/ 0 w 2385"/>
                <a:gd name="connsiteY0" fmla="*/ 1366 h 4369"/>
                <a:gd name="connsiteX1" fmla="*/ 1061 w 2385"/>
                <a:gd name="connsiteY1" fmla="*/ 0 h 4369"/>
                <a:gd name="connsiteX2" fmla="*/ 2385 w 2385"/>
                <a:gd name="connsiteY2" fmla="*/ 2383 h 4369"/>
                <a:gd name="connsiteX3" fmla="*/ 1323 w 2385"/>
                <a:gd name="connsiteY3" fmla="*/ 4369 h 4369"/>
                <a:gd name="connsiteX4" fmla="*/ 0 w 2385"/>
                <a:gd name="connsiteY4" fmla="*/ 1366 h 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4369">
                  <a:moveTo>
                    <a:pt x="0" y="1366"/>
                  </a:moveTo>
                  <a:cubicBezTo>
                    <a:pt x="0" y="268"/>
                    <a:pt x="474" y="0"/>
                    <a:pt x="1061" y="0"/>
                  </a:cubicBezTo>
                  <a:cubicBezTo>
                    <a:pt x="1647" y="0"/>
                    <a:pt x="2385" y="1285"/>
                    <a:pt x="2385" y="2383"/>
                  </a:cubicBezTo>
                  <a:cubicBezTo>
                    <a:pt x="2385" y="3480"/>
                    <a:pt x="1909" y="4369"/>
                    <a:pt x="1323" y="4369"/>
                  </a:cubicBezTo>
                  <a:cubicBezTo>
                    <a:pt x="736" y="4369"/>
                    <a:pt x="0" y="2463"/>
                    <a:pt x="0" y="1366"/>
                  </a:cubicBezTo>
                  <a:close/>
                </a:path>
              </a:pathLst>
            </a:custGeom>
            <a:solidFill>
              <a:srgbClr val="AABC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camille"/>
            <p:cNvSpPr/>
            <p:nvPr userDrawn="1"/>
          </p:nvSpPr>
          <p:spPr>
            <a:xfrm flipH="1">
              <a:off x="18466" y="7678"/>
              <a:ext cx="3874" cy="3986"/>
            </a:xfrm>
            <a:custGeom>
              <a:avLst/>
              <a:gdLst>
                <a:gd name="connsiteX0" fmla="*/ 610 w 4030"/>
                <a:gd name="connsiteY0" fmla="*/ 640 h 4143"/>
                <a:gd name="connsiteX1" fmla="*/ 3514 w 4030"/>
                <a:gd name="connsiteY1" fmla="*/ 640 h 4143"/>
                <a:gd name="connsiteX2" fmla="*/ 3514 w 4030"/>
                <a:gd name="connsiteY2" fmla="*/ 3681 h 4143"/>
                <a:gd name="connsiteX3" fmla="*/ 3510 w 4030"/>
                <a:gd name="connsiteY3" fmla="*/ 3688 h 4143"/>
                <a:gd name="connsiteX4" fmla="*/ 1698 w 4030"/>
                <a:gd name="connsiteY4" fmla="*/ 3963 h 4143"/>
                <a:gd name="connsiteX5" fmla="*/ 1651 w 4030"/>
                <a:gd name="connsiteY5" fmla="*/ 3955 h 4143"/>
                <a:gd name="connsiteX6" fmla="*/ 13 w 4030"/>
                <a:gd name="connsiteY6" fmla="*/ 1783 h 4143"/>
                <a:gd name="connsiteX7" fmla="*/ 607 w 4030"/>
                <a:gd name="connsiteY7" fmla="*/ 643 h 4143"/>
                <a:gd name="connsiteX8" fmla="*/ 610 w 4030"/>
                <a:gd name="connsiteY8" fmla="*/ 640 h 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1" h="4144">
                  <a:moveTo>
                    <a:pt x="610" y="640"/>
                  </a:moveTo>
                  <a:cubicBezTo>
                    <a:pt x="1503" y="-288"/>
                    <a:pt x="2555" y="-135"/>
                    <a:pt x="3514" y="640"/>
                  </a:cubicBezTo>
                  <a:cubicBezTo>
                    <a:pt x="4253" y="986"/>
                    <a:pt x="4151" y="2480"/>
                    <a:pt x="3514" y="3681"/>
                  </a:cubicBezTo>
                  <a:lnTo>
                    <a:pt x="3510" y="3688"/>
                  </a:lnTo>
                  <a:cubicBezTo>
                    <a:pt x="3273" y="4114"/>
                    <a:pt x="2787" y="4316"/>
                    <a:pt x="1698" y="3963"/>
                  </a:cubicBezTo>
                  <a:lnTo>
                    <a:pt x="1651" y="3955"/>
                  </a:lnTo>
                  <a:cubicBezTo>
                    <a:pt x="663" y="3657"/>
                    <a:pt x="-111" y="2814"/>
                    <a:pt x="13" y="1783"/>
                  </a:cubicBezTo>
                  <a:cubicBezTo>
                    <a:pt x="69" y="1320"/>
                    <a:pt x="289" y="924"/>
                    <a:pt x="607" y="643"/>
                  </a:cubicBezTo>
                  <a:lnTo>
                    <a:pt x="610" y="640"/>
                  </a:lnTo>
                  <a:close/>
                </a:path>
              </a:pathLst>
            </a:custGeom>
            <a:solidFill>
              <a:srgbClr val="F7EAD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 userDrawn="1"/>
          </p:nvSpPr>
          <p:spPr>
            <a:xfrm>
              <a:off x="14977" y="10261"/>
              <a:ext cx="5332" cy="2099"/>
            </a:xfrm>
            <a:custGeom>
              <a:avLst/>
              <a:gdLst>
                <a:gd name="connsiteX0" fmla="*/ 0 w 5332"/>
                <a:gd name="connsiteY0" fmla="*/ 1153 h 2099"/>
                <a:gd name="connsiteX1" fmla="*/ 3618 w 5332"/>
                <a:gd name="connsiteY1" fmla="*/ 0 h 2099"/>
                <a:gd name="connsiteX2" fmla="*/ 5332 w 5332"/>
                <a:gd name="connsiteY2" fmla="*/ 1153 h 2099"/>
                <a:gd name="connsiteX3" fmla="*/ 2666 w 5332"/>
                <a:gd name="connsiteY3" fmla="*/ 2099 h 2099"/>
                <a:gd name="connsiteX4" fmla="*/ 0 w 5332"/>
                <a:gd name="connsiteY4" fmla="*/ 1153 h 2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2099">
                  <a:moveTo>
                    <a:pt x="0" y="1153"/>
                  </a:moveTo>
                  <a:cubicBezTo>
                    <a:pt x="0" y="630"/>
                    <a:pt x="2146" y="0"/>
                    <a:pt x="3618" y="0"/>
                  </a:cubicBezTo>
                  <a:cubicBezTo>
                    <a:pt x="5090" y="0"/>
                    <a:pt x="5332" y="630"/>
                    <a:pt x="5332" y="1153"/>
                  </a:cubicBezTo>
                  <a:cubicBezTo>
                    <a:pt x="5332" y="1675"/>
                    <a:pt x="4138" y="2099"/>
                    <a:pt x="2666" y="2099"/>
                  </a:cubicBezTo>
                  <a:cubicBezTo>
                    <a:pt x="1194" y="2099"/>
                    <a:pt x="0" y="1675"/>
                    <a:pt x="0" y="1153"/>
                  </a:cubicBezTo>
                  <a:close/>
                </a:path>
              </a:pathLst>
            </a:custGeom>
            <a:solidFill>
              <a:srgbClr val="AABC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camille"/>
            <p:cNvSpPr/>
            <p:nvPr userDrawn="1"/>
          </p:nvSpPr>
          <p:spPr>
            <a:xfrm rot="18720000">
              <a:off x="17183" y="9229"/>
              <a:ext cx="2603" cy="2547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F2BF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20" name="camille"/>
            <p:cNvSpPr/>
            <p:nvPr userDrawn="1"/>
          </p:nvSpPr>
          <p:spPr>
            <a:xfrm rot="18720000">
              <a:off x="486" y="8649"/>
              <a:ext cx="3641" cy="3563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F7EA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21" name="camille"/>
            <p:cNvSpPr/>
            <p:nvPr userDrawn="1"/>
          </p:nvSpPr>
          <p:spPr>
            <a:xfrm rot="18720000">
              <a:off x="1822" y="-1023"/>
              <a:ext cx="4141" cy="3364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AABC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 userDrawn="1"/>
          </p:nvSpPr>
          <p:spPr>
            <a:xfrm>
              <a:off x="14693" y="-758"/>
              <a:ext cx="3967" cy="1640"/>
            </a:xfrm>
            <a:custGeom>
              <a:avLst/>
              <a:gdLst>
                <a:gd name="connsiteX0" fmla="*/ 0 w 2385"/>
                <a:gd name="connsiteY0" fmla="*/ 1366 h 4369"/>
                <a:gd name="connsiteX1" fmla="*/ 1061 w 2385"/>
                <a:gd name="connsiteY1" fmla="*/ 0 h 4369"/>
                <a:gd name="connsiteX2" fmla="*/ 2385 w 2385"/>
                <a:gd name="connsiteY2" fmla="*/ 2383 h 4369"/>
                <a:gd name="connsiteX3" fmla="*/ 1323 w 2385"/>
                <a:gd name="connsiteY3" fmla="*/ 4369 h 4369"/>
                <a:gd name="connsiteX4" fmla="*/ 0 w 2385"/>
                <a:gd name="connsiteY4" fmla="*/ 1366 h 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4369">
                  <a:moveTo>
                    <a:pt x="0" y="1366"/>
                  </a:moveTo>
                  <a:cubicBezTo>
                    <a:pt x="0" y="268"/>
                    <a:pt x="474" y="0"/>
                    <a:pt x="1061" y="0"/>
                  </a:cubicBezTo>
                  <a:cubicBezTo>
                    <a:pt x="1647" y="0"/>
                    <a:pt x="2385" y="1285"/>
                    <a:pt x="2385" y="2383"/>
                  </a:cubicBezTo>
                  <a:cubicBezTo>
                    <a:pt x="2385" y="3480"/>
                    <a:pt x="1909" y="4369"/>
                    <a:pt x="1323" y="4369"/>
                  </a:cubicBezTo>
                  <a:cubicBezTo>
                    <a:pt x="736" y="4369"/>
                    <a:pt x="0" y="2463"/>
                    <a:pt x="0" y="1366"/>
                  </a:cubicBezTo>
                  <a:close/>
                </a:path>
              </a:pathLst>
            </a:custGeom>
            <a:solidFill>
              <a:srgbClr val="AABC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camille"/>
            <p:cNvSpPr/>
            <p:nvPr userDrawn="1"/>
          </p:nvSpPr>
          <p:spPr>
            <a:xfrm rot="18720000">
              <a:off x="16891" y="-734"/>
              <a:ext cx="3641" cy="3563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F7EA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-187325" y="6877685"/>
            <a:ext cx="13543915" cy="128333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-802640" y="-1276985"/>
            <a:ext cx="13543915" cy="128333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2164695" y="-248920"/>
            <a:ext cx="1979930" cy="736536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-1990090" y="-128905"/>
            <a:ext cx="1979930" cy="736536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pattFill prst="pct5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/>
        </p:nvGrpSpPr>
        <p:grpSpPr>
          <a:xfrm>
            <a:off x="-509270" y="-1106170"/>
            <a:ext cx="13804900" cy="8884920"/>
            <a:chOff x="-802" y="-1742"/>
            <a:chExt cx="21740" cy="13992"/>
          </a:xfrm>
        </p:grpSpPr>
        <p:sp>
          <p:nvSpPr>
            <p:cNvPr id="13" name="camille"/>
            <p:cNvSpPr/>
            <p:nvPr userDrawn="1"/>
          </p:nvSpPr>
          <p:spPr>
            <a:xfrm flipH="1">
              <a:off x="-802" y="-1742"/>
              <a:ext cx="4958" cy="3986"/>
            </a:xfrm>
            <a:custGeom>
              <a:avLst/>
              <a:gdLst>
                <a:gd name="connsiteX0" fmla="*/ 610 w 4030"/>
                <a:gd name="connsiteY0" fmla="*/ 640 h 4143"/>
                <a:gd name="connsiteX1" fmla="*/ 3514 w 4030"/>
                <a:gd name="connsiteY1" fmla="*/ 640 h 4143"/>
                <a:gd name="connsiteX2" fmla="*/ 3514 w 4030"/>
                <a:gd name="connsiteY2" fmla="*/ 3681 h 4143"/>
                <a:gd name="connsiteX3" fmla="*/ 3510 w 4030"/>
                <a:gd name="connsiteY3" fmla="*/ 3688 h 4143"/>
                <a:gd name="connsiteX4" fmla="*/ 1698 w 4030"/>
                <a:gd name="connsiteY4" fmla="*/ 3963 h 4143"/>
                <a:gd name="connsiteX5" fmla="*/ 1651 w 4030"/>
                <a:gd name="connsiteY5" fmla="*/ 3955 h 4143"/>
                <a:gd name="connsiteX6" fmla="*/ 13 w 4030"/>
                <a:gd name="connsiteY6" fmla="*/ 1783 h 4143"/>
                <a:gd name="connsiteX7" fmla="*/ 607 w 4030"/>
                <a:gd name="connsiteY7" fmla="*/ 643 h 4143"/>
                <a:gd name="connsiteX8" fmla="*/ 610 w 4030"/>
                <a:gd name="connsiteY8" fmla="*/ 640 h 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1" h="4144">
                  <a:moveTo>
                    <a:pt x="610" y="640"/>
                  </a:moveTo>
                  <a:cubicBezTo>
                    <a:pt x="1503" y="-288"/>
                    <a:pt x="2555" y="-135"/>
                    <a:pt x="3514" y="640"/>
                  </a:cubicBezTo>
                  <a:cubicBezTo>
                    <a:pt x="4253" y="986"/>
                    <a:pt x="4151" y="2480"/>
                    <a:pt x="3514" y="3681"/>
                  </a:cubicBezTo>
                  <a:lnTo>
                    <a:pt x="3510" y="3688"/>
                  </a:lnTo>
                  <a:cubicBezTo>
                    <a:pt x="3273" y="4114"/>
                    <a:pt x="2787" y="4316"/>
                    <a:pt x="1698" y="3963"/>
                  </a:cubicBezTo>
                  <a:lnTo>
                    <a:pt x="1651" y="3955"/>
                  </a:lnTo>
                  <a:cubicBezTo>
                    <a:pt x="663" y="3657"/>
                    <a:pt x="-111" y="2814"/>
                    <a:pt x="13" y="1783"/>
                  </a:cubicBezTo>
                  <a:cubicBezTo>
                    <a:pt x="69" y="1320"/>
                    <a:pt x="289" y="924"/>
                    <a:pt x="607" y="643"/>
                  </a:cubicBezTo>
                  <a:lnTo>
                    <a:pt x="610" y="640"/>
                  </a:lnTo>
                  <a:close/>
                </a:path>
              </a:pathLst>
            </a:custGeom>
            <a:solidFill>
              <a:srgbClr val="F7EAD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4" name="camille"/>
            <p:cNvSpPr/>
            <p:nvPr userDrawn="1"/>
          </p:nvSpPr>
          <p:spPr>
            <a:xfrm rot="18720000">
              <a:off x="408" y="1817"/>
              <a:ext cx="1057" cy="1034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E681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 userDrawn="1"/>
          </p:nvSpPr>
          <p:spPr>
            <a:xfrm>
              <a:off x="-737" y="7151"/>
              <a:ext cx="2385" cy="4369"/>
            </a:xfrm>
            <a:custGeom>
              <a:avLst/>
              <a:gdLst>
                <a:gd name="connsiteX0" fmla="*/ 0 w 2385"/>
                <a:gd name="connsiteY0" fmla="*/ 1366 h 4369"/>
                <a:gd name="connsiteX1" fmla="*/ 1061 w 2385"/>
                <a:gd name="connsiteY1" fmla="*/ 0 h 4369"/>
                <a:gd name="connsiteX2" fmla="*/ 2385 w 2385"/>
                <a:gd name="connsiteY2" fmla="*/ 2383 h 4369"/>
                <a:gd name="connsiteX3" fmla="*/ 1323 w 2385"/>
                <a:gd name="connsiteY3" fmla="*/ 4369 h 4369"/>
                <a:gd name="connsiteX4" fmla="*/ 0 w 2385"/>
                <a:gd name="connsiteY4" fmla="*/ 1366 h 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4369">
                  <a:moveTo>
                    <a:pt x="0" y="1366"/>
                  </a:moveTo>
                  <a:cubicBezTo>
                    <a:pt x="0" y="268"/>
                    <a:pt x="474" y="0"/>
                    <a:pt x="1061" y="0"/>
                  </a:cubicBezTo>
                  <a:cubicBezTo>
                    <a:pt x="1647" y="0"/>
                    <a:pt x="2385" y="1285"/>
                    <a:pt x="2385" y="2383"/>
                  </a:cubicBezTo>
                  <a:cubicBezTo>
                    <a:pt x="2385" y="3480"/>
                    <a:pt x="1909" y="4369"/>
                    <a:pt x="1323" y="4369"/>
                  </a:cubicBezTo>
                  <a:cubicBezTo>
                    <a:pt x="736" y="4369"/>
                    <a:pt x="0" y="2463"/>
                    <a:pt x="0" y="1366"/>
                  </a:cubicBezTo>
                  <a:close/>
                </a:path>
              </a:pathLst>
            </a:custGeom>
            <a:solidFill>
              <a:srgbClr val="AABC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camille"/>
            <p:cNvSpPr/>
            <p:nvPr userDrawn="1"/>
          </p:nvSpPr>
          <p:spPr>
            <a:xfrm flipH="1">
              <a:off x="17036" y="7187"/>
              <a:ext cx="3874" cy="3986"/>
            </a:xfrm>
            <a:custGeom>
              <a:avLst/>
              <a:gdLst>
                <a:gd name="connsiteX0" fmla="*/ 610 w 4030"/>
                <a:gd name="connsiteY0" fmla="*/ 640 h 4143"/>
                <a:gd name="connsiteX1" fmla="*/ 3514 w 4030"/>
                <a:gd name="connsiteY1" fmla="*/ 640 h 4143"/>
                <a:gd name="connsiteX2" fmla="*/ 3514 w 4030"/>
                <a:gd name="connsiteY2" fmla="*/ 3681 h 4143"/>
                <a:gd name="connsiteX3" fmla="*/ 3510 w 4030"/>
                <a:gd name="connsiteY3" fmla="*/ 3688 h 4143"/>
                <a:gd name="connsiteX4" fmla="*/ 1698 w 4030"/>
                <a:gd name="connsiteY4" fmla="*/ 3963 h 4143"/>
                <a:gd name="connsiteX5" fmla="*/ 1651 w 4030"/>
                <a:gd name="connsiteY5" fmla="*/ 3955 h 4143"/>
                <a:gd name="connsiteX6" fmla="*/ 13 w 4030"/>
                <a:gd name="connsiteY6" fmla="*/ 1783 h 4143"/>
                <a:gd name="connsiteX7" fmla="*/ 607 w 4030"/>
                <a:gd name="connsiteY7" fmla="*/ 643 h 4143"/>
                <a:gd name="connsiteX8" fmla="*/ 610 w 4030"/>
                <a:gd name="connsiteY8" fmla="*/ 640 h 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1" h="4144">
                  <a:moveTo>
                    <a:pt x="610" y="640"/>
                  </a:moveTo>
                  <a:cubicBezTo>
                    <a:pt x="1503" y="-288"/>
                    <a:pt x="2555" y="-135"/>
                    <a:pt x="3514" y="640"/>
                  </a:cubicBezTo>
                  <a:cubicBezTo>
                    <a:pt x="4253" y="986"/>
                    <a:pt x="4151" y="2480"/>
                    <a:pt x="3514" y="3681"/>
                  </a:cubicBezTo>
                  <a:lnTo>
                    <a:pt x="3510" y="3688"/>
                  </a:lnTo>
                  <a:cubicBezTo>
                    <a:pt x="3273" y="4114"/>
                    <a:pt x="2787" y="4316"/>
                    <a:pt x="1698" y="3963"/>
                  </a:cubicBezTo>
                  <a:lnTo>
                    <a:pt x="1651" y="3955"/>
                  </a:lnTo>
                  <a:cubicBezTo>
                    <a:pt x="663" y="3657"/>
                    <a:pt x="-111" y="2814"/>
                    <a:pt x="13" y="1783"/>
                  </a:cubicBezTo>
                  <a:cubicBezTo>
                    <a:pt x="69" y="1320"/>
                    <a:pt x="289" y="924"/>
                    <a:pt x="607" y="643"/>
                  </a:cubicBezTo>
                  <a:lnTo>
                    <a:pt x="610" y="640"/>
                  </a:lnTo>
                  <a:close/>
                </a:path>
              </a:pathLst>
            </a:custGeom>
            <a:solidFill>
              <a:srgbClr val="F7EAD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 userDrawn="1"/>
          </p:nvSpPr>
          <p:spPr>
            <a:xfrm>
              <a:off x="13547" y="9770"/>
              <a:ext cx="5332" cy="2099"/>
            </a:xfrm>
            <a:custGeom>
              <a:avLst/>
              <a:gdLst>
                <a:gd name="connsiteX0" fmla="*/ 0 w 5332"/>
                <a:gd name="connsiteY0" fmla="*/ 1153 h 2099"/>
                <a:gd name="connsiteX1" fmla="*/ 3618 w 5332"/>
                <a:gd name="connsiteY1" fmla="*/ 0 h 2099"/>
                <a:gd name="connsiteX2" fmla="*/ 5332 w 5332"/>
                <a:gd name="connsiteY2" fmla="*/ 1153 h 2099"/>
                <a:gd name="connsiteX3" fmla="*/ 2666 w 5332"/>
                <a:gd name="connsiteY3" fmla="*/ 2099 h 2099"/>
                <a:gd name="connsiteX4" fmla="*/ 0 w 5332"/>
                <a:gd name="connsiteY4" fmla="*/ 1153 h 2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2099">
                  <a:moveTo>
                    <a:pt x="0" y="1153"/>
                  </a:moveTo>
                  <a:cubicBezTo>
                    <a:pt x="0" y="630"/>
                    <a:pt x="2146" y="0"/>
                    <a:pt x="3618" y="0"/>
                  </a:cubicBezTo>
                  <a:cubicBezTo>
                    <a:pt x="5090" y="0"/>
                    <a:pt x="5332" y="630"/>
                    <a:pt x="5332" y="1153"/>
                  </a:cubicBezTo>
                  <a:cubicBezTo>
                    <a:pt x="5332" y="1675"/>
                    <a:pt x="4138" y="2099"/>
                    <a:pt x="2666" y="2099"/>
                  </a:cubicBezTo>
                  <a:cubicBezTo>
                    <a:pt x="1194" y="2099"/>
                    <a:pt x="0" y="1675"/>
                    <a:pt x="0" y="1153"/>
                  </a:cubicBezTo>
                  <a:close/>
                </a:path>
              </a:pathLst>
            </a:custGeom>
            <a:solidFill>
              <a:srgbClr val="AABC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camille"/>
            <p:cNvSpPr/>
            <p:nvPr userDrawn="1"/>
          </p:nvSpPr>
          <p:spPr>
            <a:xfrm rot="18720000">
              <a:off x="15753" y="8738"/>
              <a:ext cx="2603" cy="2547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F2BF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20" name="camille"/>
            <p:cNvSpPr/>
            <p:nvPr userDrawn="1"/>
          </p:nvSpPr>
          <p:spPr>
            <a:xfrm rot="18720000">
              <a:off x="486" y="8649"/>
              <a:ext cx="3641" cy="3563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F7EA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21" name="camille"/>
            <p:cNvSpPr/>
            <p:nvPr userDrawn="1"/>
          </p:nvSpPr>
          <p:spPr>
            <a:xfrm rot="18720000">
              <a:off x="1857" y="-1634"/>
              <a:ext cx="4141" cy="4607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AABC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 userDrawn="1"/>
          </p:nvSpPr>
          <p:spPr>
            <a:xfrm>
              <a:off x="14693" y="-758"/>
              <a:ext cx="3967" cy="1640"/>
            </a:xfrm>
            <a:custGeom>
              <a:avLst/>
              <a:gdLst>
                <a:gd name="connsiteX0" fmla="*/ 0 w 2385"/>
                <a:gd name="connsiteY0" fmla="*/ 1366 h 4369"/>
                <a:gd name="connsiteX1" fmla="*/ 1061 w 2385"/>
                <a:gd name="connsiteY1" fmla="*/ 0 h 4369"/>
                <a:gd name="connsiteX2" fmla="*/ 2385 w 2385"/>
                <a:gd name="connsiteY2" fmla="*/ 2383 h 4369"/>
                <a:gd name="connsiteX3" fmla="*/ 1323 w 2385"/>
                <a:gd name="connsiteY3" fmla="*/ 4369 h 4369"/>
                <a:gd name="connsiteX4" fmla="*/ 0 w 2385"/>
                <a:gd name="connsiteY4" fmla="*/ 1366 h 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" h="4369">
                  <a:moveTo>
                    <a:pt x="0" y="1366"/>
                  </a:moveTo>
                  <a:cubicBezTo>
                    <a:pt x="0" y="268"/>
                    <a:pt x="474" y="0"/>
                    <a:pt x="1061" y="0"/>
                  </a:cubicBezTo>
                  <a:cubicBezTo>
                    <a:pt x="1647" y="0"/>
                    <a:pt x="2385" y="1285"/>
                    <a:pt x="2385" y="2383"/>
                  </a:cubicBezTo>
                  <a:cubicBezTo>
                    <a:pt x="2385" y="3480"/>
                    <a:pt x="1909" y="4369"/>
                    <a:pt x="1323" y="4369"/>
                  </a:cubicBezTo>
                  <a:cubicBezTo>
                    <a:pt x="736" y="4369"/>
                    <a:pt x="0" y="2463"/>
                    <a:pt x="0" y="1366"/>
                  </a:cubicBezTo>
                  <a:close/>
                </a:path>
              </a:pathLst>
            </a:custGeom>
            <a:solidFill>
              <a:srgbClr val="AABC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camille"/>
            <p:cNvSpPr/>
            <p:nvPr userDrawn="1"/>
          </p:nvSpPr>
          <p:spPr>
            <a:xfrm rot="18720000">
              <a:off x="16731" y="-181"/>
              <a:ext cx="4253" cy="416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F7EA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-187325" y="6877685"/>
            <a:ext cx="13543915" cy="128333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-802640" y="-1276985"/>
            <a:ext cx="13543915" cy="128333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2164695" y="-248920"/>
            <a:ext cx="1979930" cy="736536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-2030095" y="-128905"/>
            <a:ext cx="1979930" cy="736536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amille"/>
          <p:cNvSpPr/>
          <p:nvPr userDrawn="1"/>
        </p:nvSpPr>
        <p:spPr>
          <a:xfrm rot="18720000">
            <a:off x="7228205" y="90805"/>
            <a:ext cx="1106805" cy="10833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81" h="7211">
                <a:moveTo>
                  <a:pt x="2750" y="7092"/>
                </a:moveTo>
                <a:lnTo>
                  <a:pt x="4631" y="7092"/>
                </a:lnTo>
                <a:lnTo>
                  <a:pt x="4613" y="7097"/>
                </a:lnTo>
                <a:cubicBezTo>
                  <a:pt x="4362" y="7161"/>
                  <a:pt x="4101" y="7200"/>
                  <a:pt x="3833" y="7210"/>
                </a:cubicBezTo>
                <a:lnTo>
                  <a:pt x="3811" y="7211"/>
                </a:lnTo>
                <a:lnTo>
                  <a:pt x="3570" y="7211"/>
                </a:lnTo>
                <a:lnTo>
                  <a:pt x="3548" y="7210"/>
                </a:lnTo>
                <a:cubicBezTo>
                  <a:pt x="3279" y="7200"/>
                  <a:pt x="3019" y="7161"/>
                  <a:pt x="2768" y="7097"/>
                </a:cubicBezTo>
                <a:lnTo>
                  <a:pt x="2750" y="7092"/>
                </a:lnTo>
                <a:close/>
                <a:moveTo>
                  <a:pt x="1809" y="6698"/>
                </a:moveTo>
                <a:lnTo>
                  <a:pt x="5572" y="6698"/>
                </a:lnTo>
                <a:lnTo>
                  <a:pt x="5566" y="6702"/>
                </a:lnTo>
                <a:cubicBezTo>
                  <a:pt x="5502" y="6739"/>
                  <a:pt x="5437" y="6775"/>
                  <a:pt x="5370" y="6809"/>
                </a:cubicBezTo>
                <a:lnTo>
                  <a:pt x="5355" y="6817"/>
                </a:lnTo>
                <a:lnTo>
                  <a:pt x="2026" y="6817"/>
                </a:lnTo>
                <a:lnTo>
                  <a:pt x="2010" y="6809"/>
                </a:lnTo>
                <a:cubicBezTo>
                  <a:pt x="1944" y="6775"/>
                  <a:pt x="1879" y="6739"/>
                  <a:pt x="1815" y="6702"/>
                </a:cubicBezTo>
                <a:lnTo>
                  <a:pt x="1809" y="6698"/>
                </a:lnTo>
                <a:close/>
                <a:moveTo>
                  <a:pt x="1265" y="6304"/>
                </a:moveTo>
                <a:lnTo>
                  <a:pt x="6116" y="6304"/>
                </a:lnTo>
                <a:lnTo>
                  <a:pt x="6106" y="6313"/>
                </a:lnTo>
                <a:cubicBezTo>
                  <a:pt x="6072" y="6342"/>
                  <a:pt x="6038" y="6370"/>
                  <a:pt x="6004" y="6398"/>
                </a:cubicBezTo>
                <a:lnTo>
                  <a:pt x="5972" y="6423"/>
                </a:lnTo>
                <a:lnTo>
                  <a:pt x="1408" y="6423"/>
                </a:lnTo>
                <a:lnTo>
                  <a:pt x="1377" y="6398"/>
                </a:lnTo>
                <a:cubicBezTo>
                  <a:pt x="1343" y="6370"/>
                  <a:pt x="1309" y="6342"/>
                  <a:pt x="1275" y="6313"/>
                </a:cubicBezTo>
                <a:lnTo>
                  <a:pt x="1265" y="6304"/>
                </a:lnTo>
                <a:close/>
                <a:moveTo>
                  <a:pt x="876" y="5910"/>
                </a:moveTo>
                <a:lnTo>
                  <a:pt x="6505" y="5910"/>
                </a:lnTo>
                <a:lnTo>
                  <a:pt x="6481" y="5938"/>
                </a:lnTo>
                <a:cubicBezTo>
                  <a:pt x="6462" y="5960"/>
                  <a:pt x="6442" y="5982"/>
                  <a:pt x="6422" y="6004"/>
                </a:cubicBezTo>
                <a:lnTo>
                  <a:pt x="6399" y="6029"/>
                </a:lnTo>
                <a:lnTo>
                  <a:pt x="982" y="6029"/>
                </a:lnTo>
                <a:lnTo>
                  <a:pt x="959" y="6004"/>
                </a:lnTo>
                <a:cubicBezTo>
                  <a:pt x="939" y="5982"/>
                  <a:pt x="919" y="5960"/>
                  <a:pt x="900" y="5938"/>
                </a:cubicBezTo>
                <a:lnTo>
                  <a:pt x="876" y="5910"/>
                </a:lnTo>
                <a:close/>
                <a:moveTo>
                  <a:pt x="584" y="5516"/>
                </a:moveTo>
                <a:lnTo>
                  <a:pt x="6797" y="5516"/>
                </a:lnTo>
                <a:lnTo>
                  <a:pt x="6775" y="5549"/>
                </a:lnTo>
                <a:cubicBezTo>
                  <a:pt x="6759" y="5574"/>
                  <a:pt x="6742" y="5598"/>
                  <a:pt x="6725" y="5623"/>
                </a:cubicBezTo>
                <a:lnTo>
                  <a:pt x="6717" y="5635"/>
                </a:lnTo>
                <a:lnTo>
                  <a:pt x="664" y="5635"/>
                </a:lnTo>
                <a:lnTo>
                  <a:pt x="655" y="5623"/>
                </a:lnTo>
                <a:cubicBezTo>
                  <a:pt x="638" y="5598"/>
                  <a:pt x="622" y="5574"/>
                  <a:pt x="605" y="5549"/>
                </a:cubicBezTo>
                <a:lnTo>
                  <a:pt x="584" y="5516"/>
                </a:lnTo>
                <a:close/>
                <a:moveTo>
                  <a:pt x="364" y="5122"/>
                </a:moveTo>
                <a:lnTo>
                  <a:pt x="7017" y="5122"/>
                </a:lnTo>
                <a:lnTo>
                  <a:pt x="7017" y="5122"/>
                </a:lnTo>
                <a:cubicBezTo>
                  <a:pt x="7004" y="5149"/>
                  <a:pt x="6991" y="5176"/>
                  <a:pt x="6977" y="5203"/>
                </a:cubicBezTo>
                <a:lnTo>
                  <a:pt x="6957" y="5241"/>
                </a:lnTo>
                <a:lnTo>
                  <a:pt x="424" y="5241"/>
                </a:lnTo>
                <a:lnTo>
                  <a:pt x="404" y="5203"/>
                </a:lnTo>
                <a:cubicBezTo>
                  <a:pt x="390" y="5176"/>
                  <a:pt x="377" y="5149"/>
                  <a:pt x="364" y="5122"/>
                </a:cubicBezTo>
                <a:lnTo>
                  <a:pt x="364" y="5122"/>
                </a:lnTo>
                <a:close/>
                <a:moveTo>
                  <a:pt x="201" y="4728"/>
                </a:moveTo>
                <a:lnTo>
                  <a:pt x="7179" y="4728"/>
                </a:lnTo>
                <a:lnTo>
                  <a:pt x="7172" y="4749"/>
                </a:lnTo>
                <a:cubicBezTo>
                  <a:pt x="7162" y="4777"/>
                  <a:pt x="7152" y="4806"/>
                  <a:pt x="7141" y="4834"/>
                </a:cubicBezTo>
                <a:lnTo>
                  <a:pt x="7136" y="4847"/>
                </a:lnTo>
                <a:lnTo>
                  <a:pt x="245" y="4847"/>
                </a:lnTo>
                <a:lnTo>
                  <a:pt x="240" y="4834"/>
                </a:lnTo>
                <a:cubicBezTo>
                  <a:pt x="229" y="4806"/>
                  <a:pt x="219" y="4777"/>
                  <a:pt x="209" y="4749"/>
                </a:cubicBezTo>
                <a:lnTo>
                  <a:pt x="201" y="4728"/>
                </a:lnTo>
                <a:close/>
                <a:moveTo>
                  <a:pt x="89" y="4334"/>
                </a:moveTo>
                <a:lnTo>
                  <a:pt x="7291" y="4334"/>
                </a:lnTo>
                <a:lnTo>
                  <a:pt x="7286" y="4356"/>
                </a:lnTo>
                <a:cubicBezTo>
                  <a:pt x="7279" y="4386"/>
                  <a:pt x="7272" y="4415"/>
                  <a:pt x="7265" y="4445"/>
                </a:cubicBezTo>
                <a:lnTo>
                  <a:pt x="7263" y="4453"/>
                </a:lnTo>
                <a:lnTo>
                  <a:pt x="118" y="4453"/>
                </a:lnTo>
                <a:lnTo>
                  <a:pt x="116" y="4445"/>
                </a:lnTo>
                <a:cubicBezTo>
                  <a:pt x="108" y="4415"/>
                  <a:pt x="101" y="4386"/>
                  <a:pt x="94" y="4356"/>
                </a:cubicBezTo>
                <a:lnTo>
                  <a:pt x="89" y="4334"/>
                </a:lnTo>
                <a:close/>
                <a:moveTo>
                  <a:pt x="23" y="3940"/>
                </a:moveTo>
                <a:lnTo>
                  <a:pt x="7357" y="3940"/>
                </a:lnTo>
                <a:lnTo>
                  <a:pt x="7357" y="3946"/>
                </a:lnTo>
                <a:cubicBezTo>
                  <a:pt x="7353" y="3977"/>
                  <a:pt x="7349" y="4008"/>
                  <a:pt x="7345" y="4039"/>
                </a:cubicBezTo>
                <a:lnTo>
                  <a:pt x="7342" y="4059"/>
                </a:lnTo>
                <a:lnTo>
                  <a:pt x="39" y="4059"/>
                </a:lnTo>
                <a:lnTo>
                  <a:pt x="36" y="4039"/>
                </a:lnTo>
                <a:cubicBezTo>
                  <a:pt x="31" y="4008"/>
                  <a:pt x="27" y="3977"/>
                  <a:pt x="24" y="3946"/>
                </a:cubicBezTo>
                <a:lnTo>
                  <a:pt x="23" y="3940"/>
                </a:lnTo>
                <a:close/>
                <a:moveTo>
                  <a:pt x="0" y="3546"/>
                </a:moveTo>
                <a:lnTo>
                  <a:pt x="7381" y="3546"/>
                </a:lnTo>
                <a:lnTo>
                  <a:pt x="7381" y="3570"/>
                </a:lnTo>
                <a:cubicBezTo>
                  <a:pt x="7380" y="3586"/>
                  <a:pt x="7380" y="3602"/>
                  <a:pt x="7380" y="3618"/>
                </a:cubicBezTo>
                <a:lnTo>
                  <a:pt x="7378" y="3665"/>
                </a:lnTo>
                <a:lnTo>
                  <a:pt x="3" y="3665"/>
                </a:lnTo>
                <a:lnTo>
                  <a:pt x="1" y="3618"/>
                </a:lnTo>
                <a:cubicBezTo>
                  <a:pt x="1" y="3602"/>
                  <a:pt x="0" y="3586"/>
                  <a:pt x="0" y="3570"/>
                </a:cubicBezTo>
                <a:lnTo>
                  <a:pt x="0" y="3546"/>
                </a:lnTo>
                <a:close/>
                <a:moveTo>
                  <a:pt x="18" y="3152"/>
                </a:moveTo>
                <a:lnTo>
                  <a:pt x="7362" y="3152"/>
                </a:lnTo>
                <a:lnTo>
                  <a:pt x="7366" y="3192"/>
                </a:lnTo>
                <a:cubicBezTo>
                  <a:pt x="7368" y="3207"/>
                  <a:pt x="7369" y="3223"/>
                  <a:pt x="7370" y="3239"/>
                </a:cubicBezTo>
                <a:lnTo>
                  <a:pt x="7372" y="3271"/>
                </a:lnTo>
                <a:lnTo>
                  <a:pt x="8" y="3271"/>
                </a:lnTo>
                <a:lnTo>
                  <a:pt x="11" y="3239"/>
                </a:lnTo>
                <a:cubicBezTo>
                  <a:pt x="12" y="3223"/>
                  <a:pt x="13" y="3207"/>
                  <a:pt x="14" y="3192"/>
                </a:cubicBezTo>
                <a:lnTo>
                  <a:pt x="18" y="3152"/>
                </a:lnTo>
                <a:close/>
                <a:moveTo>
                  <a:pt x="79" y="2758"/>
                </a:moveTo>
                <a:lnTo>
                  <a:pt x="7301" y="2758"/>
                </a:lnTo>
                <a:lnTo>
                  <a:pt x="7306" y="2779"/>
                </a:lnTo>
                <a:cubicBezTo>
                  <a:pt x="7312" y="2809"/>
                  <a:pt x="7318" y="2839"/>
                  <a:pt x="7323" y="2869"/>
                </a:cubicBezTo>
                <a:lnTo>
                  <a:pt x="7325" y="2877"/>
                </a:lnTo>
                <a:lnTo>
                  <a:pt x="56" y="2877"/>
                </a:lnTo>
                <a:lnTo>
                  <a:pt x="57" y="2869"/>
                </a:lnTo>
                <a:cubicBezTo>
                  <a:pt x="63" y="2839"/>
                  <a:pt x="69" y="2809"/>
                  <a:pt x="75" y="2779"/>
                </a:cubicBezTo>
                <a:lnTo>
                  <a:pt x="79" y="2758"/>
                </a:lnTo>
                <a:close/>
                <a:moveTo>
                  <a:pt x="185" y="2364"/>
                </a:moveTo>
                <a:lnTo>
                  <a:pt x="7195" y="2364"/>
                </a:lnTo>
                <a:lnTo>
                  <a:pt x="7201" y="2382"/>
                </a:lnTo>
                <a:cubicBezTo>
                  <a:pt x="7211" y="2411"/>
                  <a:pt x="7220" y="2439"/>
                  <a:pt x="7228" y="2469"/>
                </a:cubicBezTo>
                <a:lnTo>
                  <a:pt x="7232" y="2483"/>
                </a:lnTo>
                <a:lnTo>
                  <a:pt x="148" y="2483"/>
                </a:lnTo>
                <a:lnTo>
                  <a:pt x="153" y="2469"/>
                </a:lnTo>
                <a:cubicBezTo>
                  <a:pt x="161" y="2439"/>
                  <a:pt x="170" y="2411"/>
                  <a:pt x="180" y="2382"/>
                </a:cubicBezTo>
                <a:lnTo>
                  <a:pt x="185" y="2364"/>
                </a:lnTo>
                <a:close/>
                <a:moveTo>
                  <a:pt x="341" y="1970"/>
                </a:moveTo>
                <a:lnTo>
                  <a:pt x="7039" y="1970"/>
                </a:lnTo>
                <a:lnTo>
                  <a:pt x="7055" y="2004"/>
                </a:lnTo>
                <a:cubicBezTo>
                  <a:pt x="7067" y="2031"/>
                  <a:pt x="7079" y="2058"/>
                  <a:pt x="7091" y="2086"/>
                </a:cubicBezTo>
                <a:lnTo>
                  <a:pt x="7092" y="2089"/>
                </a:lnTo>
                <a:lnTo>
                  <a:pt x="289" y="2089"/>
                </a:lnTo>
                <a:lnTo>
                  <a:pt x="290" y="2086"/>
                </a:lnTo>
                <a:cubicBezTo>
                  <a:pt x="302" y="2058"/>
                  <a:pt x="314" y="2031"/>
                  <a:pt x="326" y="2004"/>
                </a:cubicBezTo>
                <a:lnTo>
                  <a:pt x="341" y="1970"/>
                </a:lnTo>
                <a:close/>
                <a:moveTo>
                  <a:pt x="554" y="1576"/>
                </a:moveTo>
                <a:lnTo>
                  <a:pt x="6826" y="1576"/>
                </a:lnTo>
                <a:lnTo>
                  <a:pt x="6847" y="1609"/>
                </a:lnTo>
                <a:cubicBezTo>
                  <a:pt x="6862" y="1634"/>
                  <a:pt x="6877" y="1660"/>
                  <a:pt x="6892" y="1686"/>
                </a:cubicBezTo>
                <a:lnTo>
                  <a:pt x="6897" y="1695"/>
                </a:lnTo>
                <a:lnTo>
                  <a:pt x="483" y="1695"/>
                </a:lnTo>
                <a:lnTo>
                  <a:pt x="489" y="1686"/>
                </a:lnTo>
                <a:cubicBezTo>
                  <a:pt x="504" y="1660"/>
                  <a:pt x="519" y="1634"/>
                  <a:pt x="534" y="1609"/>
                </a:cubicBezTo>
                <a:lnTo>
                  <a:pt x="554" y="1576"/>
                </a:lnTo>
                <a:close/>
                <a:moveTo>
                  <a:pt x="837" y="1182"/>
                </a:moveTo>
                <a:lnTo>
                  <a:pt x="6544" y="1182"/>
                </a:lnTo>
                <a:lnTo>
                  <a:pt x="6566" y="1209"/>
                </a:lnTo>
                <a:cubicBezTo>
                  <a:pt x="6585" y="1232"/>
                  <a:pt x="6603" y="1256"/>
                  <a:pt x="6621" y="1279"/>
                </a:cubicBezTo>
                <a:lnTo>
                  <a:pt x="6638" y="1301"/>
                </a:lnTo>
                <a:lnTo>
                  <a:pt x="743" y="1301"/>
                </a:lnTo>
                <a:lnTo>
                  <a:pt x="760" y="1279"/>
                </a:lnTo>
                <a:cubicBezTo>
                  <a:pt x="778" y="1256"/>
                  <a:pt x="796" y="1232"/>
                  <a:pt x="815" y="1209"/>
                </a:cubicBezTo>
                <a:lnTo>
                  <a:pt x="837" y="1182"/>
                </a:lnTo>
                <a:close/>
                <a:moveTo>
                  <a:pt x="1212" y="788"/>
                </a:moveTo>
                <a:lnTo>
                  <a:pt x="6169" y="788"/>
                </a:lnTo>
                <a:lnTo>
                  <a:pt x="6172" y="791"/>
                </a:lnTo>
                <a:cubicBezTo>
                  <a:pt x="6205" y="821"/>
                  <a:pt x="6237" y="851"/>
                  <a:pt x="6268" y="882"/>
                </a:cubicBezTo>
                <a:lnTo>
                  <a:pt x="6294" y="907"/>
                </a:lnTo>
                <a:lnTo>
                  <a:pt x="1087" y="907"/>
                </a:lnTo>
                <a:lnTo>
                  <a:pt x="1112" y="882"/>
                </a:lnTo>
                <a:cubicBezTo>
                  <a:pt x="1144" y="851"/>
                  <a:pt x="1176" y="821"/>
                  <a:pt x="1209" y="791"/>
                </a:cubicBezTo>
                <a:lnTo>
                  <a:pt x="1212" y="788"/>
                </a:lnTo>
                <a:close/>
                <a:moveTo>
                  <a:pt x="1732" y="394"/>
                </a:moveTo>
                <a:lnTo>
                  <a:pt x="5649" y="394"/>
                </a:lnTo>
                <a:lnTo>
                  <a:pt x="5679" y="413"/>
                </a:lnTo>
                <a:cubicBezTo>
                  <a:pt x="5729" y="445"/>
                  <a:pt x="5779" y="479"/>
                  <a:pt x="5827" y="513"/>
                </a:cubicBezTo>
                <a:lnTo>
                  <a:pt x="5827" y="513"/>
                </a:lnTo>
                <a:lnTo>
                  <a:pt x="1554" y="513"/>
                </a:lnTo>
                <a:lnTo>
                  <a:pt x="1554" y="513"/>
                </a:lnTo>
                <a:cubicBezTo>
                  <a:pt x="1602" y="479"/>
                  <a:pt x="1651" y="445"/>
                  <a:pt x="1701" y="413"/>
                </a:cubicBezTo>
                <a:lnTo>
                  <a:pt x="1732" y="394"/>
                </a:lnTo>
                <a:close/>
                <a:moveTo>
                  <a:pt x="2586" y="0"/>
                </a:moveTo>
                <a:lnTo>
                  <a:pt x="4794" y="0"/>
                </a:lnTo>
                <a:lnTo>
                  <a:pt x="4831" y="12"/>
                </a:lnTo>
                <a:cubicBezTo>
                  <a:pt x="4917" y="40"/>
                  <a:pt x="5002" y="71"/>
                  <a:pt x="5085" y="105"/>
                </a:cubicBezTo>
                <a:lnTo>
                  <a:pt x="5120" y="119"/>
                </a:lnTo>
                <a:lnTo>
                  <a:pt x="2261" y="119"/>
                </a:lnTo>
                <a:lnTo>
                  <a:pt x="2295" y="105"/>
                </a:lnTo>
                <a:cubicBezTo>
                  <a:pt x="2379" y="71"/>
                  <a:pt x="2463" y="40"/>
                  <a:pt x="2550" y="12"/>
                </a:cubicBezTo>
                <a:lnTo>
                  <a:pt x="2586" y="0"/>
                </a:lnTo>
                <a:close/>
              </a:path>
            </a:pathLst>
          </a:custGeom>
          <a:solidFill>
            <a:srgbClr val="F7EA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7" name="camille"/>
          <p:cNvSpPr/>
          <p:nvPr userDrawn="1"/>
        </p:nvSpPr>
        <p:spPr>
          <a:xfrm flipH="1">
            <a:off x="11725910" y="4875530"/>
            <a:ext cx="2459990" cy="2531110"/>
          </a:xfrm>
          <a:custGeom>
            <a:avLst/>
            <a:gdLst>
              <a:gd name="connsiteX0" fmla="*/ 610 w 4030"/>
              <a:gd name="connsiteY0" fmla="*/ 640 h 4143"/>
              <a:gd name="connsiteX1" fmla="*/ 3514 w 4030"/>
              <a:gd name="connsiteY1" fmla="*/ 640 h 4143"/>
              <a:gd name="connsiteX2" fmla="*/ 3514 w 4030"/>
              <a:gd name="connsiteY2" fmla="*/ 3681 h 4143"/>
              <a:gd name="connsiteX3" fmla="*/ 3510 w 4030"/>
              <a:gd name="connsiteY3" fmla="*/ 3688 h 4143"/>
              <a:gd name="connsiteX4" fmla="*/ 1698 w 4030"/>
              <a:gd name="connsiteY4" fmla="*/ 3963 h 4143"/>
              <a:gd name="connsiteX5" fmla="*/ 1651 w 4030"/>
              <a:gd name="connsiteY5" fmla="*/ 3955 h 4143"/>
              <a:gd name="connsiteX6" fmla="*/ 13 w 4030"/>
              <a:gd name="connsiteY6" fmla="*/ 1783 h 4143"/>
              <a:gd name="connsiteX7" fmla="*/ 607 w 4030"/>
              <a:gd name="connsiteY7" fmla="*/ 643 h 4143"/>
              <a:gd name="connsiteX8" fmla="*/ 610 w 4030"/>
              <a:gd name="connsiteY8" fmla="*/ 640 h 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31" h="4144">
                <a:moveTo>
                  <a:pt x="610" y="640"/>
                </a:moveTo>
                <a:cubicBezTo>
                  <a:pt x="1503" y="-288"/>
                  <a:pt x="2555" y="-135"/>
                  <a:pt x="3514" y="640"/>
                </a:cubicBezTo>
                <a:cubicBezTo>
                  <a:pt x="4253" y="986"/>
                  <a:pt x="4151" y="2480"/>
                  <a:pt x="3514" y="3681"/>
                </a:cubicBezTo>
                <a:lnTo>
                  <a:pt x="3510" y="3688"/>
                </a:lnTo>
                <a:cubicBezTo>
                  <a:pt x="3273" y="4114"/>
                  <a:pt x="2787" y="4316"/>
                  <a:pt x="1698" y="3963"/>
                </a:cubicBezTo>
                <a:lnTo>
                  <a:pt x="1651" y="3955"/>
                </a:lnTo>
                <a:cubicBezTo>
                  <a:pt x="663" y="3657"/>
                  <a:pt x="-111" y="2814"/>
                  <a:pt x="13" y="1783"/>
                </a:cubicBezTo>
                <a:cubicBezTo>
                  <a:pt x="69" y="1320"/>
                  <a:pt x="289" y="924"/>
                  <a:pt x="607" y="643"/>
                </a:cubicBezTo>
                <a:lnTo>
                  <a:pt x="610" y="640"/>
                </a:lnTo>
                <a:close/>
              </a:path>
            </a:pathLst>
          </a:custGeom>
          <a:solidFill>
            <a:srgbClr val="F7EA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 userDrawn="1"/>
        </p:nvSpPr>
        <p:spPr>
          <a:xfrm>
            <a:off x="9510395" y="6515735"/>
            <a:ext cx="3385820" cy="1332865"/>
          </a:xfrm>
          <a:custGeom>
            <a:avLst/>
            <a:gdLst>
              <a:gd name="connsiteX0" fmla="*/ 0 w 5332"/>
              <a:gd name="connsiteY0" fmla="*/ 1153 h 2099"/>
              <a:gd name="connsiteX1" fmla="*/ 3618 w 5332"/>
              <a:gd name="connsiteY1" fmla="*/ 0 h 2099"/>
              <a:gd name="connsiteX2" fmla="*/ 5332 w 5332"/>
              <a:gd name="connsiteY2" fmla="*/ 1153 h 2099"/>
              <a:gd name="connsiteX3" fmla="*/ 2666 w 5332"/>
              <a:gd name="connsiteY3" fmla="*/ 2099 h 2099"/>
              <a:gd name="connsiteX4" fmla="*/ 0 w 5332"/>
              <a:gd name="connsiteY4" fmla="*/ 1153 h 2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32" h="2099">
                <a:moveTo>
                  <a:pt x="0" y="1153"/>
                </a:moveTo>
                <a:cubicBezTo>
                  <a:pt x="0" y="630"/>
                  <a:pt x="2146" y="0"/>
                  <a:pt x="3618" y="0"/>
                </a:cubicBezTo>
                <a:cubicBezTo>
                  <a:pt x="5090" y="0"/>
                  <a:pt x="5332" y="630"/>
                  <a:pt x="5332" y="1153"/>
                </a:cubicBezTo>
                <a:cubicBezTo>
                  <a:pt x="5332" y="1675"/>
                  <a:pt x="4138" y="2099"/>
                  <a:pt x="2666" y="2099"/>
                </a:cubicBezTo>
                <a:cubicBezTo>
                  <a:pt x="1194" y="2099"/>
                  <a:pt x="0" y="1675"/>
                  <a:pt x="0" y="1153"/>
                </a:cubicBezTo>
                <a:close/>
              </a:path>
            </a:pathLst>
          </a:custGeom>
          <a:solidFill>
            <a:srgbClr val="AABC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camille"/>
          <p:cNvSpPr/>
          <p:nvPr userDrawn="1"/>
        </p:nvSpPr>
        <p:spPr>
          <a:xfrm rot="18720000">
            <a:off x="10911205" y="5860415"/>
            <a:ext cx="1652905" cy="161734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81" h="7211">
                <a:moveTo>
                  <a:pt x="2750" y="7092"/>
                </a:moveTo>
                <a:lnTo>
                  <a:pt x="4631" y="7092"/>
                </a:lnTo>
                <a:lnTo>
                  <a:pt x="4613" y="7097"/>
                </a:lnTo>
                <a:cubicBezTo>
                  <a:pt x="4362" y="7161"/>
                  <a:pt x="4101" y="7200"/>
                  <a:pt x="3833" y="7210"/>
                </a:cubicBezTo>
                <a:lnTo>
                  <a:pt x="3811" y="7211"/>
                </a:lnTo>
                <a:lnTo>
                  <a:pt x="3570" y="7211"/>
                </a:lnTo>
                <a:lnTo>
                  <a:pt x="3548" y="7210"/>
                </a:lnTo>
                <a:cubicBezTo>
                  <a:pt x="3279" y="7200"/>
                  <a:pt x="3019" y="7161"/>
                  <a:pt x="2768" y="7097"/>
                </a:cubicBezTo>
                <a:lnTo>
                  <a:pt x="2750" y="7092"/>
                </a:lnTo>
                <a:close/>
                <a:moveTo>
                  <a:pt x="1809" y="6698"/>
                </a:moveTo>
                <a:lnTo>
                  <a:pt x="5572" y="6698"/>
                </a:lnTo>
                <a:lnTo>
                  <a:pt x="5566" y="6702"/>
                </a:lnTo>
                <a:cubicBezTo>
                  <a:pt x="5502" y="6739"/>
                  <a:pt x="5437" y="6775"/>
                  <a:pt x="5370" y="6809"/>
                </a:cubicBezTo>
                <a:lnTo>
                  <a:pt x="5355" y="6817"/>
                </a:lnTo>
                <a:lnTo>
                  <a:pt x="2026" y="6817"/>
                </a:lnTo>
                <a:lnTo>
                  <a:pt x="2010" y="6809"/>
                </a:lnTo>
                <a:cubicBezTo>
                  <a:pt x="1944" y="6775"/>
                  <a:pt x="1879" y="6739"/>
                  <a:pt x="1815" y="6702"/>
                </a:cubicBezTo>
                <a:lnTo>
                  <a:pt x="1809" y="6698"/>
                </a:lnTo>
                <a:close/>
                <a:moveTo>
                  <a:pt x="1265" y="6304"/>
                </a:moveTo>
                <a:lnTo>
                  <a:pt x="6116" y="6304"/>
                </a:lnTo>
                <a:lnTo>
                  <a:pt x="6106" y="6313"/>
                </a:lnTo>
                <a:cubicBezTo>
                  <a:pt x="6072" y="6342"/>
                  <a:pt x="6038" y="6370"/>
                  <a:pt x="6004" y="6398"/>
                </a:cubicBezTo>
                <a:lnTo>
                  <a:pt x="5972" y="6423"/>
                </a:lnTo>
                <a:lnTo>
                  <a:pt x="1408" y="6423"/>
                </a:lnTo>
                <a:lnTo>
                  <a:pt x="1377" y="6398"/>
                </a:lnTo>
                <a:cubicBezTo>
                  <a:pt x="1343" y="6370"/>
                  <a:pt x="1309" y="6342"/>
                  <a:pt x="1275" y="6313"/>
                </a:cubicBezTo>
                <a:lnTo>
                  <a:pt x="1265" y="6304"/>
                </a:lnTo>
                <a:close/>
                <a:moveTo>
                  <a:pt x="876" y="5910"/>
                </a:moveTo>
                <a:lnTo>
                  <a:pt x="6505" y="5910"/>
                </a:lnTo>
                <a:lnTo>
                  <a:pt x="6481" y="5938"/>
                </a:lnTo>
                <a:cubicBezTo>
                  <a:pt x="6462" y="5960"/>
                  <a:pt x="6442" y="5982"/>
                  <a:pt x="6422" y="6004"/>
                </a:cubicBezTo>
                <a:lnTo>
                  <a:pt x="6399" y="6029"/>
                </a:lnTo>
                <a:lnTo>
                  <a:pt x="982" y="6029"/>
                </a:lnTo>
                <a:lnTo>
                  <a:pt x="959" y="6004"/>
                </a:lnTo>
                <a:cubicBezTo>
                  <a:pt x="939" y="5982"/>
                  <a:pt x="919" y="5960"/>
                  <a:pt x="900" y="5938"/>
                </a:cubicBezTo>
                <a:lnTo>
                  <a:pt x="876" y="5910"/>
                </a:lnTo>
                <a:close/>
                <a:moveTo>
                  <a:pt x="584" y="5516"/>
                </a:moveTo>
                <a:lnTo>
                  <a:pt x="6797" y="5516"/>
                </a:lnTo>
                <a:lnTo>
                  <a:pt x="6775" y="5549"/>
                </a:lnTo>
                <a:cubicBezTo>
                  <a:pt x="6759" y="5574"/>
                  <a:pt x="6742" y="5598"/>
                  <a:pt x="6725" y="5623"/>
                </a:cubicBezTo>
                <a:lnTo>
                  <a:pt x="6717" y="5635"/>
                </a:lnTo>
                <a:lnTo>
                  <a:pt x="664" y="5635"/>
                </a:lnTo>
                <a:lnTo>
                  <a:pt x="655" y="5623"/>
                </a:lnTo>
                <a:cubicBezTo>
                  <a:pt x="638" y="5598"/>
                  <a:pt x="622" y="5574"/>
                  <a:pt x="605" y="5549"/>
                </a:cubicBezTo>
                <a:lnTo>
                  <a:pt x="584" y="5516"/>
                </a:lnTo>
                <a:close/>
                <a:moveTo>
                  <a:pt x="364" y="5122"/>
                </a:moveTo>
                <a:lnTo>
                  <a:pt x="7017" y="5122"/>
                </a:lnTo>
                <a:lnTo>
                  <a:pt x="7017" y="5122"/>
                </a:lnTo>
                <a:cubicBezTo>
                  <a:pt x="7004" y="5149"/>
                  <a:pt x="6991" y="5176"/>
                  <a:pt x="6977" y="5203"/>
                </a:cubicBezTo>
                <a:lnTo>
                  <a:pt x="6957" y="5241"/>
                </a:lnTo>
                <a:lnTo>
                  <a:pt x="424" y="5241"/>
                </a:lnTo>
                <a:lnTo>
                  <a:pt x="404" y="5203"/>
                </a:lnTo>
                <a:cubicBezTo>
                  <a:pt x="390" y="5176"/>
                  <a:pt x="377" y="5149"/>
                  <a:pt x="364" y="5122"/>
                </a:cubicBezTo>
                <a:lnTo>
                  <a:pt x="364" y="5122"/>
                </a:lnTo>
                <a:close/>
                <a:moveTo>
                  <a:pt x="201" y="4728"/>
                </a:moveTo>
                <a:lnTo>
                  <a:pt x="7179" y="4728"/>
                </a:lnTo>
                <a:lnTo>
                  <a:pt x="7172" y="4749"/>
                </a:lnTo>
                <a:cubicBezTo>
                  <a:pt x="7162" y="4777"/>
                  <a:pt x="7152" y="4806"/>
                  <a:pt x="7141" y="4834"/>
                </a:cubicBezTo>
                <a:lnTo>
                  <a:pt x="7136" y="4847"/>
                </a:lnTo>
                <a:lnTo>
                  <a:pt x="245" y="4847"/>
                </a:lnTo>
                <a:lnTo>
                  <a:pt x="240" y="4834"/>
                </a:lnTo>
                <a:cubicBezTo>
                  <a:pt x="229" y="4806"/>
                  <a:pt x="219" y="4777"/>
                  <a:pt x="209" y="4749"/>
                </a:cubicBezTo>
                <a:lnTo>
                  <a:pt x="201" y="4728"/>
                </a:lnTo>
                <a:close/>
                <a:moveTo>
                  <a:pt x="89" y="4334"/>
                </a:moveTo>
                <a:lnTo>
                  <a:pt x="7291" y="4334"/>
                </a:lnTo>
                <a:lnTo>
                  <a:pt x="7286" y="4356"/>
                </a:lnTo>
                <a:cubicBezTo>
                  <a:pt x="7279" y="4386"/>
                  <a:pt x="7272" y="4415"/>
                  <a:pt x="7265" y="4445"/>
                </a:cubicBezTo>
                <a:lnTo>
                  <a:pt x="7263" y="4453"/>
                </a:lnTo>
                <a:lnTo>
                  <a:pt x="118" y="4453"/>
                </a:lnTo>
                <a:lnTo>
                  <a:pt x="116" y="4445"/>
                </a:lnTo>
                <a:cubicBezTo>
                  <a:pt x="108" y="4415"/>
                  <a:pt x="101" y="4386"/>
                  <a:pt x="94" y="4356"/>
                </a:cubicBezTo>
                <a:lnTo>
                  <a:pt x="89" y="4334"/>
                </a:lnTo>
                <a:close/>
                <a:moveTo>
                  <a:pt x="23" y="3940"/>
                </a:moveTo>
                <a:lnTo>
                  <a:pt x="7357" y="3940"/>
                </a:lnTo>
                <a:lnTo>
                  <a:pt x="7357" y="3946"/>
                </a:lnTo>
                <a:cubicBezTo>
                  <a:pt x="7353" y="3977"/>
                  <a:pt x="7349" y="4008"/>
                  <a:pt x="7345" y="4039"/>
                </a:cubicBezTo>
                <a:lnTo>
                  <a:pt x="7342" y="4059"/>
                </a:lnTo>
                <a:lnTo>
                  <a:pt x="39" y="4059"/>
                </a:lnTo>
                <a:lnTo>
                  <a:pt x="36" y="4039"/>
                </a:lnTo>
                <a:cubicBezTo>
                  <a:pt x="31" y="4008"/>
                  <a:pt x="27" y="3977"/>
                  <a:pt x="24" y="3946"/>
                </a:cubicBezTo>
                <a:lnTo>
                  <a:pt x="23" y="3940"/>
                </a:lnTo>
                <a:close/>
                <a:moveTo>
                  <a:pt x="0" y="3546"/>
                </a:moveTo>
                <a:lnTo>
                  <a:pt x="7381" y="3546"/>
                </a:lnTo>
                <a:lnTo>
                  <a:pt x="7381" y="3570"/>
                </a:lnTo>
                <a:cubicBezTo>
                  <a:pt x="7380" y="3586"/>
                  <a:pt x="7380" y="3602"/>
                  <a:pt x="7380" y="3618"/>
                </a:cubicBezTo>
                <a:lnTo>
                  <a:pt x="7378" y="3665"/>
                </a:lnTo>
                <a:lnTo>
                  <a:pt x="3" y="3665"/>
                </a:lnTo>
                <a:lnTo>
                  <a:pt x="1" y="3618"/>
                </a:lnTo>
                <a:cubicBezTo>
                  <a:pt x="1" y="3602"/>
                  <a:pt x="0" y="3586"/>
                  <a:pt x="0" y="3570"/>
                </a:cubicBezTo>
                <a:lnTo>
                  <a:pt x="0" y="3546"/>
                </a:lnTo>
                <a:close/>
                <a:moveTo>
                  <a:pt x="18" y="3152"/>
                </a:moveTo>
                <a:lnTo>
                  <a:pt x="7362" y="3152"/>
                </a:lnTo>
                <a:lnTo>
                  <a:pt x="7366" y="3192"/>
                </a:lnTo>
                <a:cubicBezTo>
                  <a:pt x="7368" y="3207"/>
                  <a:pt x="7369" y="3223"/>
                  <a:pt x="7370" y="3239"/>
                </a:cubicBezTo>
                <a:lnTo>
                  <a:pt x="7372" y="3271"/>
                </a:lnTo>
                <a:lnTo>
                  <a:pt x="8" y="3271"/>
                </a:lnTo>
                <a:lnTo>
                  <a:pt x="11" y="3239"/>
                </a:lnTo>
                <a:cubicBezTo>
                  <a:pt x="12" y="3223"/>
                  <a:pt x="13" y="3207"/>
                  <a:pt x="14" y="3192"/>
                </a:cubicBezTo>
                <a:lnTo>
                  <a:pt x="18" y="3152"/>
                </a:lnTo>
                <a:close/>
                <a:moveTo>
                  <a:pt x="79" y="2758"/>
                </a:moveTo>
                <a:lnTo>
                  <a:pt x="7301" y="2758"/>
                </a:lnTo>
                <a:lnTo>
                  <a:pt x="7306" y="2779"/>
                </a:lnTo>
                <a:cubicBezTo>
                  <a:pt x="7312" y="2809"/>
                  <a:pt x="7318" y="2839"/>
                  <a:pt x="7323" y="2869"/>
                </a:cubicBezTo>
                <a:lnTo>
                  <a:pt x="7325" y="2877"/>
                </a:lnTo>
                <a:lnTo>
                  <a:pt x="56" y="2877"/>
                </a:lnTo>
                <a:lnTo>
                  <a:pt x="57" y="2869"/>
                </a:lnTo>
                <a:cubicBezTo>
                  <a:pt x="63" y="2839"/>
                  <a:pt x="69" y="2809"/>
                  <a:pt x="75" y="2779"/>
                </a:cubicBezTo>
                <a:lnTo>
                  <a:pt x="79" y="2758"/>
                </a:lnTo>
                <a:close/>
                <a:moveTo>
                  <a:pt x="185" y="2364"/>
                </a:moveTo>
                <a:lnTo>
                  <a:pt x="7195" y="2364"/>
                </a:lnTo>
                <a:lnTo>
                  <a:pt x="7201" y="2382"/>
                </a:lnTo>
                <a:cubicBezTo>
                  <a:pt x="7211" y="2411"/>
                  <a:pt x="7220" y="2439"/>
                  <a:pt x="7228" y="2469"/>
                </a:cubicBezTo>
                <a:lnTo>
                  <a:pt x="7232" y="2483"/>
                </a:lnTo>
                <a:lnTo>
                  <a:pt x="148" y="2483"/>
                </a:lnTo>
                <a:lnTo>
                  <a:pt x="153" y="2469"/>
                </a:lnTo>
                <a:cubicBezTo>
                  <a:pt x="161" y="2439"/>
                  <a:pt x="170" y="2411"/>
                  <a:pt x="180" y="2382"/>
                </a:cubicBezTo>
                <a:lnTo>
                  <a:pt x="185" y="2364"/>
                </a:lnTo>
                <a:close/>
                <a:moveTo>
                  <a:pt x="341" y="1970"/>
                </a:moveTo>
                <a:lnTo>
                  <a:pt x="7039" y="1970"/>
                </a:lnTo>
                <a:lnTo>
                  <a:pt x="7055" y="2004"/>
                </a:lnTo>
                <a:cubicBezTo>
                  <a:pt x="7067" y="2031"/>
                  <a:pt x="7079" y="2058"/>
                  <a:pt x="7091" y="2086"/>
                </a:cubicBezTo>
                <a:lnTo>
                  <a:pt x="7092" y="2089"/>
                </a:lnTo>
                <a:lnTo>
                  <a:pt x="289" y="2089"/>
                </a:lnTo>
                <a:lnTo>
                  <a:pt x="290" y="2086"/>
                </a:lnTo>
                <a:cubicBezTo>
                  <a:pt x="302" y="2058"/>
                  <a:pt x="314" y="2031"/>
                  <a:pt x="326" y="2004"/>
                </a:cubicBezTo>
                <a:lnTo>
                  <a:pt x="341" y="1970"/>
                </a:lnTo>
                <a:close/>
                <a:moveTo>
                  <a:pt x="554" y="1576"/>
                </a:moveTo>
                <a:lnTo>
                  <a:pt x="6826" y="1576"/>
                </a:lnTo>
                <a:lnTo>
                  <a:pt x="6847" y="1609"/>
                </a:lnTo>
                <a:cubicBezTo>
                  <a:pt x="6862" y="1634"/>
                  <a:pt x="6877" y="1660"/>
                  <a:pt x="6892" y="1686"/>
                </a:cubicBezTo>
                <a:lnTo>
                  <a:pt x="6897" y="1695"/>
                </a:lnTo>
                <a:lnTo>
                  <a:pt x="483" y="1695"/>
                </a:lnTo>
                <a:lnTo>
                  <a:pt x="489" y="1686"/>
                </a:lnTo>
                <a:cubicBezTo>
                  <a:pt x="504" y="1660"/>
                  <a:pt x="519" y="1634"/>
                  <a:pt x="534" y="1609"/>
                </a:cubicBezTo>
                <a:lnTo>
                  <a:pt x="554" y="1576"/>
                </a:lnTo>
                <a:close/>
                <a:moveTo>
                  <a:pt x="837" y="1182"/>
                </a:moveTo>
                <a:lnTo>
                  <a:pt x="6544" y="1182"/>
                </a:lnTo>
                <a:lnTo>
                  <a:pt x="6566" y="1209"/>
                </a:lnTo>
                <a:cubicBezTo>
                  <a:pt x="6585" y="1232"/>
                  <a:pt x="6603" y="1256"/>
                  <a:pt x="6621" y="1279"/>
                </a:cubicBezTo>
                <a:lnTo>
                  <a:pt x="6638" y="1301"/>
                </a:lnTo>
                <a:lnTo>
                  <a:pt x="743" y="1301"/>
                </a:lnTo>
                <a:lnTo>
                  <a:pt x="760" y="1279"/>
                </a:lnTo>
                <a:cubicBezTo>
                  <a:pt x="778" y="1256"/>
                  <a:pt x="796" y="1232"/>
                  <a:pt x="815" y="1209"/>
                </a:cubicBezTo>
                <a:lnTo>
                  <a:pt x="837" y="1182"/>
                </a:lnTo>
                <a:close/>
                <a:moveTo>
                  <a:pt x="1212" y="788"/>
                </a:moveTo>
                <a:lnTo>
                  <a:pt x="6169" y="788"/>
                </a:lnTo>
                <a:lnTo>
                  <a:pt x="6172" y="791"/>
                </a:lnTo>
                <a:cubicBezTo>
                  <a:pt x="6205" y="821"/>
                  <a:pt x="6237" y="851"/>
                  <a:pt x="6268" y="882"/>
                </a:cubicBezTo>
                <a:lnTo>
                  <a:pt x="6294" y="907"/>
                </a:lnTo>
                <a:lnTo>
                  <a:pt x="1087" y="907"/>
                </a:lnTo>
                <a:lnTo>
                  <a:pt x="1112" y="882"/>
                </a:lnTo>
                <a:cubicBezTo>
                  <a:pt x="1144" y="851"/>
                  <a:pt x="1176" y="821"/>
                  <a:pt x="1209" y="791"/>
                </a:cubicBezTo>
                <a:lnTo>
                  <a:pt x="1212" y="788"/>
                </a:lnTo>
                <a:close/>
                <a:moveTo>
                  <a:pt x="1732" y="394"/>
                </a:moveTo>
                <a:lnTo>
                  <a:pt x="5649" y="394"/>
                </a:lnTo>
                <a:lnTo>
                  <a:pt x="5679" y="413"/>
                </a:lnTo>
                <a:cubicBezTo>
                  <a:pt x="5729" y="445"/>
                  <a:pt x="5779" y="479"/>
                  <a:pt x="5827" y="513"/>
                </a:cubicBezTo>
                <a:lnTo>
                  <a:pt x="5827" y="513"/>
                </a:lnTo>
                <a:lnTo>
                  <a:pt x="1554" y="513"/>
                </a:lnTo>
                <a:lnTo>
                  <a:pt x="1554" y="513"/>
                </a:lnTo>
                <a:cubicBezTo>
                  <a:pt x="1602" y="479"/>
                  <a:pt x="1651" y="445"/>
                  <a:pt x="1701" y="413"/>
                </a:cubicBezTo>
                <a:lnTo>
                  <a:pt x="1732" y="394"/>
                </a:lnTo>
                <a:close/>
                <a:moveTo>
                  <a:pt x="2586" y="0"/>
                </a:moveTo>
                <a:lnTo>
                  <a:pt x="4794" y="0"/>
                </a:lnTo>
                <a:lnTo>
                  <a:pt x="4831" y="12"/>
                </a:lnTo>
                <a:cubicBezTo>
                  <a:pt x="4917" y="40"/>
                  <a:pt x="5002" y="71"/>
                  <a:pt x="5085" y="105"/>
                </a:cubicBezTo>
                <a:lnTo>
                  <a:pt x="5120" y="119"/>
                </a:lnTo>
                <a:lnTo>
                  <a:pt x="2261" y="119"/>
                </a:lnTo>
                <a:lnTo>
                  <a:pt x="2295" y="105"/>
                </a:lnTo>
                <a:cubicBezTo>
                  <a:pt x="2379" y="71"/>
                  <a:pt x="2463" y="40"/>
                  <a:pt x="2550" y="12"/>
                </a:cubicBezTo>
                <a:lnTo>
                  <a:pt x="2586" y="0"/>
                </a:lnTo>
                <a:close/>
              </a:path>
            </a:pathLst>
          </a:custGeom>
          <a:solidFill>
            <a:srgbClr val="F2BF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 rot="0">
            <a:off x="-509270" y="-1106170"/>
            <a:ext cx="3333115" cy="2477135"/>
            <a:chOff x="-802" y="-1742"/>
            <a:chExt cx="6376" cy="4738"/>
          </a:xfrm>
        </p:grpSpPr>
        <p:sp>
          <p:nvSpPr>
            <p:cNvPr id="13" name="camille"/>
            <p:cNvSpPr/>
            <p:nvPr userDrawn="1"/>
          </p:nvSpPr>
          <p:spPr>
            <a:xfrm flipH="1">
              <a:off x="-802" y="-1742"/>
              <a:ext cx="4958" cy="3986"/>
            </a:xfrm>
            <a:custGeom>
              <a:avLst/>
              <a:gdLst>
                <a:gd name="connsiteX0" fmla="*/ 610 w 4030"/>
                <a:gd name="connsiteY0" fmla="*/ 640 h 4143"/>
                <a:gd name="connsiteX1" fmla="*/ 3514 w 4030"/>
                <a:gd name="connsiteY1" fmla="*/ 640 h 4143"/>
                <a:gd name="connsiteX2" fmla="*/ 3514 w 4030"/>
                <a:gd name="connsiteY2" fmla="*/ 3681 h 4143"/>
                <a:gd name="connsiteX3" fmla="*/ 3510 w 4030"/>
                <a:gd name="connsiteY3" fmla="*/ 3688 h 4143"/>
                <a:gd name="connsiteX4" fmla="*/ 1698 w 4030"/>
                <a:gd name="connsiteY4" fmla="*/ 3963 h 4143"/>
                <a:gd name="connsiteX5" fmla="*/ 1651 w 4030"/>
                <a:gd name="connsiteY5" fmla="*/ 3955 h 4143"/>
                <a:gd name="connsiteX6" fmla="*/ 13 w 4030"/>
                <a:gd name="connsiteY6" fmla="*/ 1783 h 4143"/>
                <a:gd name="connsiteX7" fmla="*/ 607 w 4030"/>
                <a:gd name="connsiteY7" fmla="*/ 643 h 4143"/>
                <a:gd name="connsiteX8" fmla="*/ 610 w 4030"/>
                <a:gd name="connsiteY8" fmla="*/ 640 h 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1" h="4144">
                  <a:moveTo>
                    <a:pt x="610" y="640"/>
                  </a:moveTo>
                  <a:cubicBezTo>
                    <a:pt x="1503" y="-288"/>
                    <a:pt x="2555" y="-135"/>
                    <a:pt x="3514" y="640"/>
                  </a:cubicBezTo>
                  <a:cubicBezTo>
                    <a:pt x="4253" y="986"/>
                    <a:pt x="4151" y="2480"/>
                    <a:pt x="3514" y="3681"/>
                  </a:cubicBezTo>
                  <a:lnTo>
                    <a:pt x="3510" y="3688"/>
                  </a:lnTo>
                  <a:cubicBezTo>
                    <a:pt x="3273" y="4114"/>
                    <a:pt x="2787" y="4316"/>
                    <a:pt x="1698" y="3963"/>
                  </a:cubicBezTo>
                  <a:lnTo>
                    <a:pt x="1651" y="3955"/>
                  </a:lnTo>
                  <a:cubicBezTo>
                    <a:pt x="663" y="3657"/>
                    <a:pt x="-111" y="2814"/>
                    <a:pt x="13" y="1783"/>
                  </a:cubicBezTo>
                  <a:cubicBezTo>
                    <a:pt x="69" y="1320"/>
                    <a:pt x="289" y="924"/>
                    <a:pt x="607" y="643"/>
                  </a:cubicBezTo>
                  <a:lnTo>
                    <a:pt x="610" y="640"/>
                  </a:lnTo>
                  <a:close/>
                </a:path>
              </a:pathLst>
            </a:custGeom>
            <a:solidFill>
              <a:srgbClr val="F7EAD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14" name="camille"/>
            <p:cNvSpPr/>
            <p:nvPr userDrawn="1"/>
          </p:nvSpPr>
          <p:spPr>
            <a:xfrm rot="18720000">
              <a:off x="-713" y="1524"/>
              <a:ext cx="1488" cy="145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E681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  <p:sp>
          <p:nvSpPr>
            <p:cNvPr id="21" name="camille"/>
            <p:cNvSpPr/>
            <p:nvPr userDrawn="1"/>
          </p:nvSpPr>
          <p:spPr>
            <a:xfrm rot="18720000">
              <a:off x="1822" y="-1023"/>
              <a:ext cx="4141" cy="3364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81" h="7211">
                  <a:moveTo>
                    <a:pt x="2750" y="7092"/>
                  </a:moveTo>
                  <a:lnTo>
                    <a:pt x="4631" y="7092"/>
                  </a:lnTo>
                  <a:lnTo>
                    <a:pt x="4613" y="7097"/>
                  </a:lnTo>
                  <a:cubicBezTo>
                    <a:pt x="4362" y="7161"/>
                    <a:pt x="4101" y="7200"/>
                    <a:pt x="3833" y="7210"/>
                  </a:cubicBezTo>
                  <a:lnTo>
                    <a:pt x="3811" y="7211"/>
                  </a:lnTo>
                  <a:lnTo>
                    <a:pt x="3570" y="7211"/>
                  </a:lnTo>
                  <a:lnTo>
                    <a:pt x="3548" y="7210"/>
                  </a:lnTo>
                  <a:cubicBezTo>
                    <a:pt x="3279" y="7200"/>
                    <a:pt x="3019" y="7161"/>
                    <a:pt x="2768" y="7097"/>
                  </a:cubicBezTo>
                  <a:lnTo>
                    <a:pt x="2750" y="7092"/>
                  </a:lnTo>
                  <a:close/>
                  <a:moveTo>
                    <a:pt x="1809" y="6698"/>
                  </a:moveTo>
                  <a:lnTo>
                    <a:pt x="5572" y="6698"/>
                  </a:lnTo>
                  <a:lnTo>
                    <a:pt x="5566" y="6702"/>
                  </a:lnTo>
                  <a:cubicBezTo>
                    <a:pt x="5502" y="6739"/>
                    <a:pt x="5437" y="6775"/>
                    <a:pt x="5370" y="6809"/>
                  </a:cubicBezTo>
                  <a:lnTo>
                    <a:pt x="5355" y="6817"/>
                  </a:lnTo>
                  <a:lnTo>
                    <a:pt x="2026" y="6817"/>
                  </a:lnTo>
                  <a:lnTo>
                    <a:pt x="2010" y="6809"/>
                  </a:lnTo>
                  <a:cubicBezTo>
                    <a:pt x="1944" y="6775"/>
                    <a:pt x="1879" y="6739"/>
                    <a:pt x="1815" y="6702"/>
                  </a:cubicBezTo>
                  <a:lnTo>
                    <a:pt x="1809" y="6698"/>
                  </a:lnTo>
                  <a:close/>
                  <a:moveTo>
                    <a:pt x="1265" y="6304"/>
                  </a:moveTo>
                  <a:lnTo>
                    <a:pt x="6116" y="6304"/>
                  </a:lnTo>
                  <a:lnTo>
                    <a:pt x="6106" y="6313"/>
                  </a:lnTo>
                  <a:cubicBezTo>
                    <a:pt x="6072" y="6342"/>
                    <a:pt x="6038" y="6370"/>
                    <a:pt x="6004" y="6398"/>
                  </a:cubicBezTo>
                  <a:lnTo>
                    <a:pt x="5972" y="6423"/>
                  </a:lnTo>
                  <a:lnTo>
                    <a:pt x="1408" y="6423"/>
                  </a:lnTo>
                  <a:lnTo>
                    <a:pt x="1377" y="6398"/>
                  </a:lnTo>
                  <a:cubicBezTo>
                    <a:pt x="1343" y="6370"/>
                    <a:pt x="1309" y="6342"/>
                    <a:pt x="1275" y="6313"/>
                  </a:cubicBezTo>
                  <a:lnTo>
                    <a:pt x="1265" y="6304"/>
                  </a:lnTo>
                  <a:close/>
                  <a:moveTo>
                    <a:pt x="876" y="5910"/>
                  </a:moveTo>
                  <a:lnTo>
                    <a:pt x="6505" y="5910"/>
                  </a:lnTo>
                  <a:lnTo>
                    <a:pt x="6481" y="5938"/>
                  </a:lnTo>
                  <a:cubicBezTo>
                    <a:pt x="6462" y="5960"/>
                    <a:pt x="6442" y="5982"/>
                    <a:pt x="6422" y="6004"/>
                  </a:cubicBezTo>
                  <a:lnTo>
                    <a:pt x="6399" y="6029"/>
                  </a:lnTo>
                  <a:lnTo>
                    <a:pt x="982" y="6029"/>
                  </a:lnTo>
                  <a:lnTo>
                    <a:pt x="959" y="6004"/>
                  </a:lnTo>
                  <a:cubicBezTo>
                    <a:pt x="939" y="5982"/>
                    <a:pt x="919" y="5960"/>
                    <a:pt x="900" y="5938"/>
                  </a:cubicBezTo>
                  <a:lnTo>
                    <a:pt x="876" y="5910"/>
                  </a:lnTo>
                  <a:close/>
                  <a:moveTo>
                    <a:pt x="584" y="5516"/>
                  </a:moveTo>
                  <a:lnTo>
                    <a:pt x="6797" y="5516"/>
                  </a:lnTo>
                  <a:lnTo>
                    <a:pt x="6775" y="5549"/>
                  </a:lnTo>
                  <a:cubicBezTo>
                    <a:pt x="6759" y="5574"/>
                    <a:pt x="6742" y="5598"/>
                    <a:pt x="6725" y="5623"/>
                  </a:cubicBezTo>
                  <a:lnTo>
                    <a:pt x="6717" y="5635"/>
                  </a:lnTo>
                  <a:lnTo>
                    <a:pt x="664" y="5635"/>
                  </a:lnTo>
                  <a:lnTo>
                    <a:pt x="655" y="5623"/>
                  </a:lnTo>
                  <a:cubicBezTo>
                    <a:pt x="638" y="5598"/>
                    <a:pt x="622" y="5574"/>
                    <a:pt x="605" y="5549"/>
                  </a:cubicBezTo>
                  <a:lnTo>
                    <a:pt x="584" y="5516"/>
                  </a:lnTo>
                  <a:close/>
                  <a:moveTo>
                    <a:pt x="364" y="5122"/>
                  </a:moveTo>
                  <a:lnTo>
                    <a:pt x="7017" y="5122"/>
                  </a:lnTo>
                  <a:lnTo>
                    <a:pt x="7017" y="5122"/>
                  </a:lnTo>
                  <a:cubicBezTo>
                    <a:pt x="7004" y="5149"/>
                    <a:pt x="6991" y="5176"/>
                    <a:pt x="6977" y="5203"/>
                  </a:cubicBezTo>
                  <a:lnTo>
                    <a:pt x="6957" y="5241"/>
                  </a:lnTo>
                  <a:lnTo>
                    <a:pt x="424" y="5241"/>
                  </a:lnTo>
                  <a:lnTo>
                    <a:pt x="404" y="5203"/>
                  </a:lnTo>
                  <a:cubicBezTo>
                    <a:pt x="390" y="5176"/>
                    <a:pt x="377" y="5149"/>
                    <a:pt x="364" y="5122"/>
                  </a:cubicBezTo>
                  <a:lnTo>
                    <a:pt x="364" y="5122"/>
                  </a:lnTo>
                  <a:close/>
                  <a:moveTo>
                    <a:pt x="201" y="4728"/>
                  </a:moveTo>
                  <a:lnTo>
                    <a:pt x="7179" y="4728"/>
                  </a:lnTo>
                  <a:lnTo>
                    <a:pt x="7172" y="4749"/>
                  </a:lnTo>
                  <a:cubicBezTo>
                    <a:pt x="7162" y="4777"/>
                    <a:pt x="7152" y="4806"/>
                    <a:pt x="7141" y="4834"/>
                  </a:cubicBezTo>
                  <a:lnTo>
                    <a:pt x="7136" y="4847"/>
                  </a:lnTo>
                  <a:lnTo>
                    <a:pt x="245" y="4847"/>
                  </a:lnTo>
                  <a:lnTo>
                    <a:pt x="240" y="4834"/>
                  </a:lnTo>
                  <a:cubicBezTo>
                    <a:pt x="229" y="4806"/>
                    <a:pt x="219" y="4777"/>
                    <a:pt x="209" y="4749"/>
                  </a:cubicBezTo>
                  <a:lnTo>
                    <a:pt x="201" y="4728"/>
                  </a:lnTo>
                  <a:close/>
                  <a:moveTo>
                    <a:pt x="89" y="4334"/>
                  </a:moveTo>
                  <a:lnTo>
                    <a:pt x="7291" y="4334"/>
                  </a:lnTo>
                  <a:lnTo>
                    <a:pt x="7286" y="4356"/>
                  </a:lnTo>
                  <a:cubicBezTo>
                    <a:pt x="7279" y="4386"/>
                    <a:pt x="7272" y="4415"/>
                    <a:pt x="7265" y="4445"/>
                  </a:cubicBezTo>
                  <a:lnTo>
                    <a:pt x="7263" y="4453"/>
                  </a:lnTo>
                  <a:lnTo>
                    <a:pt x="118" y="4453"/>
                  </a:lnTo>
                  <a:lnTo>
                    <a:pt x="116" y="4445"/>
                  </a:lnTo>
                  <a:cubicBezTo>
                    <a:pt x="108" y="4415"/>
                    <a:pt x="101" y="4386"/>
                    <a:pt x="94" y="4356"/>
                  </a:cubicBezTo>
                  <a:lnTo>
                    <a:pt x="89" y="4334"/>
                  </a:lnTo>
                  <a:close/>
                  <a:moveTo>
                    <a:pt x="23" y="3940"/>
                  </a:moveTo>
                  <a:lnTo>
                    <a:pt x="7357" y="3940"/>
                  </a:lnTo>
                  <a:lnTo>
                    <a:pt x="7357" y="3946"/>
                  </a:lnTo>
                  <a:cubicBezTo>
                    <a:pt x="7353" y="3977"/>
                    <a:pt x="7349" y="4008"/>
                    <a:pt x="7345" y="4039"/>
                  </a:cubicBezTo>
                  <a:lnTo>
                    <a:pt x="7342" y="4059"/>
                  </a:lnTo>
                  <a:lnTo>
                    <a:pt x="39" y="4059"/>
                  </a:lnTo>
                  <a:lnTo>
                    <a:pt x="36" y="4039"/>
                  </a:lnTo>
                  <a:cubicBezTo>
                    <a:pt x="31" y="4008"/>
                    <a:pt x="27" y="3977"/>
                    <a:pt x="24" y="3946"/>
                  </a:cubicBezTo>
                  <a:lnTo>
                    <a:pt x="23" y="3940"/>
                  </a:lnTo>
                  <a:close/>
                  <a:moveTo>
                    <a:pt x="0" y="3546"/>
                  </a:moveTo>
                  <a:lnTo>
                    <a:pt x="7381" y="3546"/>
                  </a:lnTo>
                  <a:lnTo>
                    <a:pt x="7381" y="3570"/>
                  </a:lnTo>
                  <a:cubicBezTo>
                    <a:pt x="7380" y="3586"/>
                    <a:pt x="7380" y="3602"/>
                    <a:pt x="7380" y="3618"/>
                  </a:cubicBezTo>
                  <a:lnTo>
                    <a:pt x="7378" y="3665"/>
                  </a:lnTo>
                  <a:lnTo>
                    <a:pt x="3" y="3665"/>
                  </a:lnTo>
                  <a:lnTo>
                    <a:pt x="1" y="3618"/>
                  </a:lnTo>
                  <a:cubicBezTo>
                    <a:pt x="1" y="3602"/>
                    <a:pt x="0" y="3586"/>
                    <a:pt x="0" y="3570"/>
                  </a:cubicBezTo>
                  <a:lnTo>
                    <a:pt x="0" y="3546"/>
                  </a:lnTo>
                  <a:close/>
                  <a:moveTo>
                    <a:pt x="18" y="3152"/>
                  </a:moveTo>
                  <a:lnTo>
                    <a:pt x="7362" y="3152"/>
                  </a:lnTo>
                  <a:lnTo>
                    <a:pt x="7366" y="3192"/>
                  </a:lnTo>
                  <a:cubicBezTo>
                    <a:pt x="7368" y="3207"/>
                    <a:pt x="7369" y="3223"/>
                    <a:pt x="7370" y="3239"/>
                  </a:cubicBezTo>
                  <a:lnTo>
                    <a:pt x="7372" y="3271"/>
                  </a:lnTo>
                  <a:lnTo>
                    <a:pt x="8" y="3271"/>
                  </a:lnTo>
                  <a:lnTo>
                    <a:pt x="11" y="3239"/>
                  </a:lnTo>
                  <a:cubicBezTo>
                    <a:pt x="12" y="3223"/>
                    <a:pt x="13" y="3207"/>
                    <a:pt x="14" y="3192"/>
                  </a:cubicBezTo>
                  <a:lnTo>
                    <a:pt x="18" y="3152"/>
                  </a:lnTo>
                  <a:close/>
                  <a:moveTo>
                    <a:pt x="79" y="2758"/>
                  </a:moveTo>
                  <a:lnTo>
                    <a:pt x="7301" y="2758"/>
                  </a:lnTo>
                  <a:lnTo>
                    <a:pt x="7306" y="2779"/>
                  </a:lnTo>
                  <a:cubicBezTo>
                    <a:pt x="7312" y="2809"/>
                    <a:pt x="7318" y="2839"/>
                    <a:pt x="7323" y="2869"/>
                  </a:cubicBezTo>
                  <a:lnTo>
                    <a:pt x="7325" y="2877"/>
                  </a:lnTo>
                  <a:lnTo>
                    <a:pt x="56" y="2877"/>
                  </a:lnTo>
                  <a:lnTo>
                    <a:pt x="57" y="2869"/>
                  </a:lnTo>
                  <a:cubicBezTo>
                    <a:pt x="63" y="2839"/>
                    <a:pt x="69" y="2809"/>
                    <a:pt x="75" y="2779"/>
                  </a:cubicBezTo>
                  <a:lnTo>
                    <a:pt x="79" y="2758"/>
                  </a:lnTo>
                  <a:close/>
                  <a:moveTo>
                    <a:pt x="185" y="2364"/>
                  </a:moveTo>
                  <a:lnTo>
                    <a:pt x="7195" y="2364"/>
                  </a:lnTo>
                  <a:lnTo>
                    <a:pt x="7201" y="2382"/>
                  </a:lnTo>
                  <a:cubicBezTo>
                    <a:pt x="7211" y="2411"/>
                    <a:pt x="7220" y="2439"/>
                    <a:pt x="7228" y="2469"/>
                  </a:cubicBezTo>
                  <a:lnTo>
                    <a:pt x="7232" y="2483"/>
                  </a:lnTo>
                  <a:lnTo>
                    <a:pt x="148" y="2483"/>
                  </a:lnTo>
                  <a:lnTo>
                    <a:pt x="153" y="2469"/>
                  </a:lnTo>
                  <a:cubicBezTo>
                    <a:pt x="161" y="2439"/>
                    <a:pt x="170" y="2411"/>
                    <a:pt x="180" y="2382"/>
                  </a:cubicBezTo>
                  <a:lnTo>
                    <a:pt x="185" y="2364"/>
                  </a:lnTo>
                  <a:close/>
                  <a:moveTo>
                    <a:pt x="341" y="1970"/>
                  </a:moveTo>
                  <a:lnTo>
                    <a:pt x="7039" y="1970"/>
                  </a:lnTo>
                  <a:lnTo>
                    <a:pt x="7055" y="2004"/>
                  </a:lnTo>
                  <a:cubicBezTo>
                    <a:pt x="7067" y="2031"/>
                    <a:pt x="7079" y="2058"/>
                    <a:pt x="7091" y="2086"/>
                  </a:cubicBezTo>
                  <a:lnTo>
                    <a:pt x="7092" y="2089"/>
                  </a:lnTo>
                  <a:lnTo>
                    <a:pt x="289" y="2089"/>
                  </a:lnTo>
                  <a:lnTo>
                    <a:pt x="290" y="2086"/>
                  </a:lnTo>
                  <a:cubicBezTo>
                    <a:pt x="302" y="2058"/>
                    <a:pt x="314" y="2031"/>
                    <a:pt x="326" y="2004"/>
                  </a:cubicBezTo>
                  <a:lnTo>
                    <a:pt x="341" y="1970"/>
                  </a:lnTo>
                  <a:close/>
                  <a:moveTo>
                    <a:pt x="554" y="1576"/>
                  </a:moveTo>
                  <a:lnTo>
                    <a:pt x="6826" y="1576"/>
                  </a:lnTo>
                  <a:lnTo>
                    <a:pt x="6847" y="1609"/>
                  </a:lnTo>
                  <a:cubicBezTo>
                    <a:pt x="6862" y="1634"/>
                    <a:pt x="6877" y="1660"/>
                    <a:pt x="6892" y="1686"/>
                  </a:cubicBezTo>
                  <a:lnTo>
                    <a:pt x="6897" y="1695"/>
                  </a:lnTo>
                  <a:lnTo>
                    <a:pt x="483" y="1695"/>
                  </a:lnTo>
                  <a:lnTo>
                    <a:pt x="489" y="1686"/>
                  </a:lnTo>
                  <a:cubicBezTo>
                    <a:pt x="504" y="1660"/>
                    <a:pt x="519" y="1634"/>
                    <a:pt x="534" y="1609"/>
                  </a:cubicBezTo>
                  <a:lnTo>
                    <a:pt x="554" y="1576"/>
                  </a:lnTo>
                  <a:close/>
                  <a:moveTo>
                    <a:pt x="837" y="1182"/>
                  </a:moveTo>
                  <a:lnTo>
                    <a:pt x="6544" y="1182"/>
                  </a:lnTo>
                  <a:lnTo>
                    <a:pt x="6566" y="1209"/>
                  </a:lnTo>
                  <a:cubicBezTo>
                    <a:pt x="6585" y="1232"/>
                    <a:pt x="6603" y="1256"/>
                    <a:pt x="6621" y="1279"/>
                  </a:cubicBezTo>
                  <a:lnTo>
                    <a:pt x="6638" y="1301"/>
                  </a:lnTo>
                  <a:lnTo>
                    <a:pt x="743" y="1301"/>
                  </a:lnTo>
                  <a:lnTo>
                    <a:pt x="760" y="1279"/>
                  </a:lnTo>
                  <a:cubicBezTo>
                    <a:pt x="778" y="1256"/>
                    <a:pt x="796" y="1232"/>
                    <a:pt x="815" y="1209"/>
                  </a:cubicBezTo>
                  <a:lnTo>
                    <a:pt x="837" y="1182"/>
                  </a:lnTo>
                  <a:close/>
                  <a:moveTo>
                    <a:pt x="1212" y="788"/>
                  </a:moveTo>
                  <a:lnTo>
                    <a:pt x="6169" y="788"/>
                  </a:lnTo>
                  <a:lnTo>
                    <a:pt x="6172" y="791"/>
                  </a:lnTo>
                  <a:cubicBezTo>
                    <a:pt x="6205" y="821"/>
                    <a:pt x="6237" y="851"/>
                    <a:pt x="6268" y="882"/>
                  </a:cubicBezTo>
                  <a:lnTo>
                    <a:pt x="6294" y="907"/>
                  </a:lnTo>
                  <a:lnTo>
                    <a:pt x="1087" y="907"/>
                  </a:lnTo>
                  <a:lnTo>
                    <a:pt x="1112" y="882"/>
                  </a:lnTo>
                  <a:cubicBezTo>
                    <a:pt x="1144" y="851"/>
                    <a:pt x="1176" y="821"/>
                    <a:pt x="1209" y="791"/>
                  </a:cubicBezTo>
                  <a:lnTo>
                    <a:pt x="1212" y="788"/>
                  </a:lnTo>
                  <a:close/>
                  <a:moveTo>
                    <a:pt x="1732" y="394"/>
                  </a:moveTo>
                  <a:lnTo>
                    <a:pt x="5649" y="394"/>
                  </a:lnTo>
                  <a:lnTo>
                    <a:pt x="5679" y="413"/>
                  </a:lnTo>
                  <a:cubicBezTo>
                    <a:pt x="5729" y="445"/>
                    <a:pt x="5779" y="479"/>
                    <a:pt x="5827" y="513"/>
                  </a:cubicBezTo>
                  <a:lnTo>
                    <a:pt x="5827" y="513"/>
                  </a:lnTo>
                  <a:lnTo>
                    <a:pt x="1554" y="513"/>
                  </a:lnTo>
                  <a:lnTo>
                    <a:pt x="1554" y="513"/>
                  </a:lnTo>
                  <a:cubicBezTo>
                    <a:pt x="1602" y="479"/>
                    <a:pt x="1651" y="445"/>
                    <a:pt x="1701" y="413"/>
                  </a:cubicBezTo>
                  <a:lnTo>
                    <a:pt x="1732" y="394"/>
                  </a:lnTo>
                  <a:close/>
                  <a:moveTo>
                    <a:pt x="2586" y="0"/>
                  </a:moveTo>
                  <a:lnTo>
                    <a:pt x="4794" y="0"/>
                  </a:lnTo>
                  <a:lnTo>
                    <a:pt x="4831" y="12"/>
                  </a:lnTo>
                  <a:cubicBezTo>
                    <a:pt x="4917" y="40"/>
                    <a:pt x="5002" y="71"/>
                    <a:pt x="5085" y="105"/>
                  </a:cubicBezTo>
                  <a:lnTo>
                    <a:pt x="5120" y="119"/>
                  </a:lnTo>
                  <a:lnTo>
                    <a:pt x="2261" y="119"/>
                  </a:lnTo>
                  <a:lnTo>
                    <a:pt x="2295" y="105"/>
                  </a:lnTo>
                  <a:cubicBezTo>
                    <a:pt x="2379" y="71"/>
                    <a:pt x="2463" y="40"/>
                    <a:pt x="2550" y="12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AABC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 userDrawn="1"/>
        </p:nvSpPr>
        <p:spPr>
          <a:xfrm>
            <a:off x="-187325" y="6877685"/>
            <a:ext cx="13543915" cy="128333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-802640" y="-1276985"/>
            <a:ext cx="13543915" cy="128333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12164695" y="-248920"/>
            <a:ext cx="1979930" cy="736536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-2003425" y="-128905"/>
            <a:ext cx="1979930" cy="7365365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41.xml"/><Relationship Id="rId16" Type="http://schemas.openxmlformats.org/officeDocument/2006/relationships/tags" Target="../tags/tag40.xml"/><Relationship Id="rId15" Type="http://schemas.openxmlformats.org/officeDocument/2006/relationships/tags" Target="../tags/tag39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0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1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92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94.xml"/><Relationship Id="rId2" Type="http://schemas.openxmlformats.org/officeDocument/2006/relationships/image" Target="../media/image5.png"/><Relationship Id="rId1" Type="http://schemas.openxmlformats.org/officeDocument/2006/relationships/tags" Target="../tags/tag93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95.xml"/><Relationship Id="rId3" Type="http://schemas.openxmlformats.org/officeDocument/2006/relationships/image" Target="../media/image6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96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105.xml"/><Relationship Id="rId8" Type="http://schemas.openxmlformats.org/officeDocument/2006/relationships/tags" Target="../tags/tag104.xml"/><Relationship Id="rId7" Type="http://schemas.openxmlformats.org/officeDocument/2006/relationships/tags" Target="../tags/tag103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3" Type="http://schemas.openxmlformats.org/officeDocument/2006/relationships/tags" Target="../tags/tag99.xml"/><Relationship Id="rId22" Type="http://schemas.openxmlformats.org/officeDocument/2006/relationships/slideLayout" Target="../slideLayouts/slideLayout4.xml"/><Relationship Id="rId21" Type="http://schemas.openxmlformats.org/officeDocument/2006/relationships/tags" Target="../tags/tag117.xml"/><Relationship Id="rId20" Type="http://schemas.openxmlformats.org/officeDocument/2006/relationships/tags" Target="../tags/tag116.xml"/><Relationship Id="rId2" Type="http://schemas.openxmlformats.org/officeDocument/2006/relationships/tags" Target="../tags/tag98.xml"/><Relationship Id="rId19" Type="http://schemas.openxmlformats.org/officeDocument/2006/relationships/tags" Target="../tags/tag115.xml"/><Relationship Id="rId18" Type="http://schemas.openxmlformats.org/officeDocument/2006/relationships/tags" Target="../tags/tag114.xml"/><Relationship Id="rId17" Type="http://schemas.openxmlformats.org/officeDocument/2006/relationships/tags" Target="../tags/tag113.xml"/><Relationship Id="rId16" Type="http://schemas.openxmlformats.org/officeDocument/2006/relationships/tags" Target="../tags/tag112.xml"/><Relationship Id="rId15" Type="http://schemas.openxmlformats.org/officeDocument/2006/relationships/tags" Target="../tags/tag111.xml"/><Relationship Id="rId14" Type="http://schemas.openxmlformats.org/officeDocument/2006/relationships/tags" Target="../tags/tag110.xml"/><Relationship Id="rId13" Type="http://schemas.openxmlformats.org/officeDocument/2006/relationships/tags" Target="../tags/tag109.xml"/><Relationship Id="rId12" Type="http://schemas.openxmlformats.org/officeDocument/2006/relationships/tags" Target="../tags/tag108.xml"/><Relationship Id="rId11" Type="http://schemas.openxmlformats.org/officeDocument/2006/relationships/tags" Target="../tags/tag107.xml"/><Relationship Id="rId10" Type="http://schemas.openxmlformats.org/officeDocument/2006/relationships/tags" Target="../tags/tag106.xml"/><Relationship Id="rId1" Type="http://schemas.openxmlformats.org/officeDocument/2006/relationships/tags" Target="../tags/tag97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126.xml"/><Relationship Id="rId8" Type="http://schemas.openxmlformats.org/officeDocument/2006/relationships/tags" Target="../tags/tag125.xml"/><Relationship Id="rId7" Type="http://schemas.openxmlformats.org/officeDocument/2006/relationships/tags" Target="../tags/tag124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6" Type="http://schemas.openxmlformats.org/officeDocument/2006/relationships/slideLayout" Target="../slideLayouts/slideLayout4.xml"/><Relationship Id="rId25" Type="http://schemas.openxmlformats.org/officeDocument/2006/relationships/tags" Target="../tags/tag142.xml"/><Relationship Id="rId24" Type="http://schemas.openxmlformats.org/officeDocument/2006/relationships/tags" Target="../tags/tag141.xml"/><Relationship Id="rId23" Type="http://schemas.openxmlformats.org/officeDocument/2006/relationships/tags" Target="../tags/tag140.xml"/><Relationship Id="rId22" Type="http://schemas.openxmlformats.org/officeDocument/2006/relationships/tags" Target="../tags/tag139.xml"/><Relationship Id="rId21" Type="http://schemas.openxmlformats.org/officeDocument/2006/relationships/tags" Target="../tags/tag138.xml"/><Relationship Id="rId20" Type="http://schemas.openxmlformats.org/officeDocument/2006/relationships/tags" Target="../tags/tag137.xml"/><Relationship Id="rId2" Type="http://schemas.openxmlformats.org/officeDocument/2006/relationships/tags" Target="../tags/tag119.xml"/><Relationship Id="rId19" Type="http://schemas.openxmlformats.org/officeDocument/2006/relationships/tags" Target="../tags/tag136.xml"/><Relationship Id="rId18" Type="http://schemas.openxmlformats.org/officeDocument/2006/relationships/tags" Target="../tags/tag135.xml"/><Relationship Id="rId17" Type="http://schemas.openxmlformats.org/officeDocument/2006/relationships/tags" Target="../tags/tag134.xml"/><Relationship Id="rId16" Type="http://schemas.openxmlformats.org/officeDocument/2006/relationships/tags" Target="../tags/tag133.xml"/><Relationship Id="rId15" Type="http://schemas.openxmlformats.org/officeDocument/2006/relationships/tags" Target="../tags/tag132.xml"/><Relationship Id="rId14" Type="http://schemas.openxmlformats.org/officeDocument/2006/relationships/tags" Target="../tags/tag131.xml"/><Relationship Id="rId13" Type="http://schemas.openxmlformats.org/officeDocument/2006/relationships/tags" Target="../tags/tag130.xml"/><Relationship Id="rId12" Type="http://schemas.openxmlformats.org/officeDocument/2006/relationships/tags" Target="../tags/tag129.xml"/><Relationship Id="rId11" Type="http://schemas.openxmlformats.org/officeDocument/2006/relationships/tags" Target="../tags/tag128.xml"/><Relationship Id="rId10" Type="http://schemas.openxmlformats.org/officeDocument/2006/relationships/tags" Target="../tags/tag127.xml"/><Relationship Id="rId1" Type="http://schemas.openxmlformats.org/officeDocument/2006/relationships/tags" Target="../tags/tag118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4" Type="http://schemas.openxmlformats.org/officeDocument/2006/relationships/slideLayout" Target="../slideLayouts/slideLayout2.xml"/><Relationship Id="rId13" Type="http://schemas.openxmlformats.org/officeDocument/2006/relationships/tags" Target="../tags/tag155.xml"/><Relationship Id="rId12" Type="http://schemas.openxmlformats.org/officeDocument/2006/relationships/tags" Target="../tags/tag154.xml"/><Relationship Id="rId11" Type="http://schemas.openxmlformats.org/officeDocument/2006/relationships/tags" Target="../tags/tag153.xml"/><Relationship Id="rId10" Type="http://schemas.openxmlformats.org/officeDocument/2006/relationships/tags" Target="../tags/tag152.xml"/><Relationship Id="rId1" Type="http://schemas.openxmlformats.org/officeDocument/2006/relationships/tags" Target="../tags/tag14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tags" Target="../tags/tag50.xml"/><Relationship Id="rId7" Type="http://schemas.openxmlformats.org/officeDocument/2006/relationships/tags" Target="../tags/tag49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52.xml"/><Relationship Id="rId1" Type="http://schemas.openxmlformats.org/officeDocument/2006/relationships/tags" Target="../tags/tag4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5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54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63.xml"/><Relationship Id="rId8" Type="http://schemas.openxmlformats.org/officeDocument/2006/relationships/tags" Target="../tags/tag62.xml"/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5" Type="http://schemas.openxmlformats.org/officeDocument/2006/relationships/notesSlide" Target="../notesSlides/notesSlide1.xml"/><Relationship Id="rId14" Type="http://schemas.openxmlformats.org/officeDocument/2006/relationships/slideLayout" Target="../slideLayouts/slideLayout4.xml"/><Relationship Id="rId13" Type="http://schemas.openxmlformats.org/officeDocument/2006/relationships/tags" Target="../tags/tag67.xml"/><Relationship Id="rId12" Type="http://schemas.openxmlformats.org/officeDocument/2006/relationships/tags" Target="../tags/tag66.xml"/><Relationship Id="rId11" Type="http://schemas.openxmlformats.org/officeDocument/2006/relationships/tags" Target="../tags/tag65.xml"/><Relationship Id="rId10" Type="http://schemas.openxmlformats.org/officeDocument/2006/relationships/tags" Target="../tags/tag64.xml"/><Relationship Id="rId1" Type="http://schemas.openxmlformats.org/officeDocument/2006/relationships/tags" Target="../tags/tag55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.xml"/><Relationship Id="rId8" Type="http://schemas.openxmlformats.org/officeDocument/2006/relationships/tags" Target="../tags/tag74.xml"/><Relationship Id="rId7" Type="http://schemas.openxmlformats.org/officeDocument/2006/relationships/tags" Target="../tags/tag73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75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84.xml"/><Relationship Id="rId8" Type="http://schemas.openxmlformats.org/officeDocument/2006/relationships/tags" Target="../tags/tag83.xml"/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4" Type="http://schemas.openxmlformats.org/officeDocument/2006/relationships/slideLayout" Target="../slideLayouts/slideLayout4.xml"/><Relationship Id="rId13" Type="http://schemas.openxmlformats.org/officeDocument/2006/relationships/tags" Target="../tags/tag88.xml"/><Relationship Id="rId12" Type="http://schemas.openxmlformats.org/officeDocument/2006/relationships/tags" Target="../tags/tag87.xml"/><Relationship Id="rId11" Type="http://schemas.openxmlformats.org/officeDocument/2006/relationships/tags" Target="../tags/tag86.xml"/><Relationship Id="rId10" Type="http://schemas.openxmlformats.org/officeDocument/2006/relationships/tags" Target="../tags/tag85.xml"/><Relationship Id="rId1" Type="http://schemas.openxmlformats.org/officeDocument/2006/relationships/tags" Target="../tags/tag7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9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983105" y="1756410"/>
            <a:ext cx="8173720" cy="3279775"/>
            <a:chOff x="3123" y="2766"/>
            <a:chExt cx="12872" cy="5165"/>
          </a:xfrm>
        </p:grpSpPr>
        <p:sp>
          <p:nvSpPr>
            <p:cNvPr id="4" name="文本框 3"/>
            <p:cNvSpPr txBox="1"/>
            <p:nvPr/>
          </p:nvSpPr>
          <p:spPr>
            <a:xfrm>
              <a:off x="3123" y="2766"/>
              <a:ext cx="12872" cy="30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b="1">
                  <a:solidFill>
                    <a:srgbClr val="E6815E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What Can I Eat·</a:t>
              </a:r>
              <a:r>
                <a:rPr lang="en-US" altLang="zh-CN" sz="4000" b="1">
                  <a:solidFill>
                    <a:srgbClr val="567C50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USTC Out</a:t>
              </a:r>
              <a:endParaRPr lang="zh-CN" altLang="en-US" sz="4000" b="1">
                <a:solidFill>
                  <a:srgbClr val="567C50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  <a:p>
              <a:pPr algn="ctr"/>
              <a:r>
                <a:rPr lang="zh-CN" altLang="en-US" sz="8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余庆杯比赛答辩</a:t>
              </a:r>
              <a:endParaRPr lang="zh-CN" altLang="en-US" sz="8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907" y="5908"/>
              <a:ext cx="11304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What Can I Eat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？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USTC Out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！一款科大美食评估系统</a:t>
              </a:r>
              <a:endParaRPr sz="1600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  <a:p>
              <a:pPr algn="ctr"/>
              <a:endParaRPr sz="1600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  <a:p>
              <a:pPr algn="ctr"/>
              <a:endParaRPr sz="1600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6368" y="7239"/>
              <a:ext cx="6558" cy="692"/>
            </a:xfrm>
            <a:prstGeom prst="roundRect">
              <a:avLst>
                <a:gd name="adj" fmla="val 50000"/>
              </a:avLst>
            </a:prstGeom>
            <a:solidFill>
              <a:srgbClr val="E681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00000"/>
                </a:lnSpc>
              </a:pPr>
              <a:r>
                <a:rPr lang="zh-CN" altLang="en-US" sz="2000"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汇报人：辛昌昊、郑亦航、黄佳媛</a:t>
              </a:r>
              <a:endParaRPr lang="en-US" altLang="zh-CN" sz="2000"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996055" y="453390"/>
            <a:ext cx="4219575" cy="791210"/>
            <a:chOff x="6271" y="504"/>
            <a:chExt cx="6645" cy="1246"/>
          </a:xfrm>
        </p:grpSpPr>
        <p:grpSp>
          <p:nvGrpSpPr>
            <p:cNvPr id="3" name="组合 2"/>
            <p:cNvGrpSpPr/>
            <p:nvPr/>
          </p:nvGrpSpPr>
          <p:grpSpPr>
            <a:xfrm rot="0">
              <a:off x="6271" y="504"/>
              <a:ext cx="6645" cy="1113"/>
              <a:chOff x="6271" y="504"/>
              <a:chExt cx="6645" cy="1113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10670" y="904"/>
                <a:ext cx="238" cy="238"/>
              </a:xfrm>
              <a:prstGeom prst="rect">
                <a:avLst/>
              </a:prstGeom>
              <a:solidFill>
                <a:srgbClr val="E681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" name="文本框 1"/>
              <p:cNvSpPr txBox="1"/>
              <p:nvPr/>
            </p:nvSpPr>
            <p:spPr>
              <a:xfrm>
                <a:off x="6271" y="504"/>
                <a:ext cx="6645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工作</a:t>
                </a:r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流程</a:t>
                </a:r>
                <a:endParaRPr lang="zh-CN" altLang="en-US" sz="4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9051" y="1750"/>
              <a:ext cx="1084" cy="0"/>
            </a:xfrm>
            <a:prstGeom prst="line">
              <a:avLst/>
            </a:prstGeom>
            <a:ln w="63500">
              <a:solidFill>
                <a:srgbClr val="E681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图片 7" descr="8c3e86cc3b58448342e03338cafd9c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4775" y="1396365"/>
            <a:ext cx="9149080" cy="477456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996055" y="453390"/>
            <a:ext cx="4219575" cy="791210"/>
            <a:chOff x="6271" y="504"/>
            <a:chExt cx="6645" cy="1246"/>
          </a:xfrm>
        </p:grpSpPr>
        <p:grpSp>
          <p:nvGrpSpPr>
            <p:cNvPr id="3" name="组合 2"/>
            <p:cNvGrpSpPr/>
            <p:nvPr/>
          </p:nvGrpSpPr>
          <p:grpSpPr>
            <a:xfrm rot="0">
              <a:off x="6271" y="504"/>
              <a:ext cx="6645" cy="1113"/>
              <a:chOff x="6271" y="504"/>
              <a:chExt cx="6645" cy="1113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10670" y="904"/>
                <a:ext cx="238" cy="238"/>
              </a:xfrm>
              <a:prstGeom prst="rect">
                <a:avLst/>
              </a:prstGeom>
              <a:solidFill>
                <a:srgbClr val="E681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" name="文本框 1"/>
              <p:cNvSpPr txBox="1"/>
              <p:nvPr/>
            </p:nvSpPr>
            <p:spPr>
              <a:xfrm>
                <a:off x="6271" y="504"/>
                <a:ext cx="6645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数据库</a:t>
                </a:r>
                <a:r>
                  <a:rPr lang="en-US" altLang="zh-CN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——ER</a:t>
                </a:r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图</a:t>
                </a:r>
                <a:endParaRPr lang="zh-CN" altLang="en-US" sz="4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9051" y="1750"/>
              <a:ext cx="1084" cy="0"/>
            </a:xfrm>
            <a:prstGeom prst="line">
              <a:avLst/>
            </a:prstGeom>
            <a:ln w="63500">
              <a:solidFill>
                <a:srgbClr val="E681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53565" y="1160145"/>
            <a:ext cx="8504555" cy="533908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5627370" y="3723005"/>
            <a:ext cx="193040" cy="233680"/>
          </a:xfrm>
          <a:prstGeom prst="rect">
            <a:avLst/>
          </a:prstGeom>
          <a:solidFill>
            <a:srgbClr val="E68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023745" y="3281680"/>
            <a:ext cx="81737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实现</a:t>
            </a:r>
            <a:r>
              <a:rPr lang="zh-CN" altLang="en-US" sz="6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效果</a:t>
            </a:r>
            <a:endParaRPr lang="zh-CN" altLang="en-US" sz="6000" b="1">
              <a:solidFill>
                <a:schemeClr val="tx1">
                  <a:lumMod val="75000"/>
                  <a:lumOff val="2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598160" y="2219960"/>
            <a:ext cx="951865" cy="951865"/>
          </a:xfrm>
          <a:prstGeom prst="ellipse">
            <a:avLst/>
          </a:prstGeom>
          <a:solidFill>
            <a:srgbClr val="E68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4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叁</a:t>
            </a:r>
            <a:endParaRPr lang="zh-CN" altLang="en-US" sz="40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/>
        </p:nvSpPr>
        <p:spPr>
          <a:xfrm>
            <a:off x="6336030" y="619760"/>
            <a:ext cx="193040" cy="96520"/>
          </a:xfrm>
          <a:prstGeom prst="rect">
            <a:avLst/>
          </a:prstGeom>
          <a:solidFill>
            <a:srgbClr val="E68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96055" y="453390"/>
            <a:ext cx="4219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工程</a:t>
            </a:r>
            <a:r>
              <a:rPr lang="zh-CN" altLang="en-US" sz="4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实现</a:t>
            </a:r>
            <a:endParaRPr lang="zh-CN" altLang="en-US" sz="4000" b="1">
              <a:solidFill>
                <a:schemeClr val="tx1">
                  <a:lumMod val="75000"/>
                  <a:lumOff val="2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761355" y="1244600"/>
            <a:ext cx="688340" cy="0"/>
          </a:xfrm>
          <a:prstGeom prst="line">
            <a:avLst/>
          </a:prstGeom>
          <a:ln w="63500">
            <a:solidFill>
              <a:srgbClr val="E681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6"/>
          <p:cNvSpPr txBox="1"/>
          <p:nvPr>
            <p:custDataLst>
              <p:tags r:id="rId1"/>
            </p:custDataLst>
          </p:nvPr>
        </p:nvSpPr>
        <p:spPr>
          <a:xfrm>
            <a:off x="499110" y="1882775"/>
            <a:ext cx="5196205" cy="3261360"/>
          </a:xfrm>
          <a:prstGeom prst="rect">
            <a:avLst/>
          </a:prstGeom>
          <a:noFill/>
          <a:ln w="3175">
            <a:noFill/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lIns="72000" tIns="36195" rIns="72000" bIns="36195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indent="0" algn="l" fontAlgn="auto">
              <a:lnSpc>
                <a:spcPct val="130000"/>
              </a:lnSpc>
              <a:spcBef>
                <a:spcPts val="755"/>
              </a:spcBef>
              <a:spcAft>
                <a:spcPts val="0"/>
              </a:spcAft>
              <a:buSzPct val="100000"/>
              <a:buFont typeface="+mj-lt"/>
            </a:pP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我们实现了</a:t>
            </a:r>
            <a:endParaRPr lang="zh-CN" altLang="en-US" sz="2000" spc="137" dirty="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38455" lvl="0" indent="-353060" algn="l" fontAlgn="auto">
              <a:lnSpc>
                <a:spcPct val="130000"/>
              </a:lnSpc>
              <a:spcBef>
                <a:spcPts val="755"/>
              </a:spcBef>
              <a:spcAft>
                <a:spcPts val="0"/>
              </a:spcAft>
              <a:buSzPct val="100000"/>
              <a:buFont typeface="+mj-lt"/>
              <a:buAutoNum type="arabicPeriod"/>
            </a:pP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31个</a:t>
            </a:r>
            <a:r>
              <a:rPr altLang="zh-CN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html</a:t>
            </a:r>
            <a:r>
              <a:rPr altLang="zh-CN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网页</a:t>
            </a:r>
            <a:r>
              <a:rPr altLang="zh-CN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template</a:t>
            </a:r>
            <a:endParaRPr lang="zh-CN" altLang="en-US" sz="2000" spc="137" dirty="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38455" lvl="0" indent="-353060" algn="l" fontAlgn="auto">
              <a:lnSpc>
                <a:spcPct val="130000"/>
              </a:lnSpc>
              <a:spcBef>
                <a:spcPts val="755"/>
              </a:spcBef>
              <a:spcAft>
                <a:spcPts val="0"/>
              </a:spcAft>
              <a:buSzPct val="100000"/>
              <a:buFont typeface="+mj-lt"/>
              <a:buAutoNum type="arabicPeriod"/>
            </a:pP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views.py 中 46</a:t>
            </a:r>
            <a:r>
              <a:rPr altLang="zh-CN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个函数接口</a:t>
            </a:r>
            <a:endParaRPr lang="zh-CN" altLang="en-US" sz="2000" spc="137" dirty="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38455" lvl="0" indent="-353060" algn="l" fontAlgn="auto">
              <a:lnSpc>
                <a:spcPct val="130000"/>
              </a:lnSpc>
              <a:spcBef>
                <a:spcPts val="755"/>
              </a:spcBef>
              <a:spcAft>
                <a:spcPts val="0"/>
              </a:spcAft>
              <a:buSzPct val="100000"/>
              <a:buFont typeface="+mj-lt"/>
              <a:buAutoNum type="arabicPeriod"/>
            </a:pP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定义</a:t>
            </a:r>
            <a:r>
              <a:rPr altLang="zh-CN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</a:t>
            </a:r>
            <a:r>
              <a:rPr altLang="zh-CN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 数据库</a:t>
            </a:r>
            <a:r>
              <a:rPr altLang="zh-CN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table </a:t>
            </a:r>
            <a:endParaRPr lang="zh-CN" altLang="en-US" sz="2000" spc="137" dirty="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38455" lvl="0" indent="-353060" algn="l" fontAlgn="auto">
              <a:lnSpc>
                <a:spcPct val="130000"/>
              </a:lnSpc>
              <a:spcBef>
                <a:spcPts val="755"/>
              </a:spcBef>
              <a:spcAft>
                <a:spcPts val="0"/>
              </a:spcAft>
              <a:buSzPct val="100000"/>
              <a:buFont typeface="+mj-lt"/>
              <a:buAutoNum type="arabicPeriod"/>
            </a:pP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110</a:t>
            </a:r>
            <a:r>
              <a:rPr altLang="zh-CN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2000" spc="137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个存储过程来支持数据库中的各种操作</a:t>
            </a:r>
            <a:endParaRPr lang="zh-CN" altLang="en-US" sz="2000" spc="137" dirty="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4860" y="1882775"/>
            <a:ext cx="6024245" cy="4763135"/>
          </a:xfrm>
          <a:prstGeom prst="rect">
            <a:avLst/>
          </a:prstGeom>
        </p:spPr>
      </p:pic>
      <p:sp>
        <p:nvSpPr>
          <p:cNvPr id="89" name="文本框 88"/>
          <p:cNvSpPr txBox="1"/>
          <p:nvPr/>
        </p:nvSpPr>
        <p:spPr>
          <a:xfrm>
            <a:off x="735965" y="5526405"/>
            <a:ext cx="4959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https://github.com/XZQshiyu/what-can-I-eat.git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996055" y="453390"/>
            <a:ext cx="4219575" cy="791210"/>
            <a:chOff x="6271" y="504"/>
            <a:chExt cx="6645" cy="1246"/>
          </a:xfrm>
        </p:grpSpPr>
        <p:grpSp>
          <p:nvGrpSpPr>
            <p:cNvPr id="6" name="组合 5"/>
            <p:cNvGrpSpPr/>
            <p:nvPr/>
          </p:nvGrpSpPr>
          <p:grpSpPr>
            <a:xfrm rot="0">
              <a:off x="6271" y="504"/>
              <a:ext cx="6645" cy="1113"/>
              <a:chOff x="6271" y="504"/>
              <a:chExt cx="6645" cy="1113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10670" y="904"/>
                <a:ext cx="238" cy="238"/>
              </a:xfrm>
              <a:prstGeom prst="rect">
                <a:avLst/>
              </a:prstGeom>
              <a:solidFill>
                <a:srgbClr val="E681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6271" y="504"/>
                <a:ext cx="6645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项目</a:t>
                </a:r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展示</a:t>
                </a:r>
                <a:endParaRPr lang="zh-CN" altLang="en-US" sz="4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</p:grpSp>
        <p:cxnSp>
          <p:nvCxnSpPr>
            <p:cNvPr id="10" name="直接连接符 9"/>
            <p:cNvCxnSpPr/>
            <p:nvPr/>
          </p:nvCxnSpPr>
          <p:spPr>
            <a:xfrm>
              <a:off x="9051" y="1750"/>
              <a:ext cx="1084" cy="0"/>
            </a:xfrm>
            <a:prstGeom prst="line">
              <a:avLst/>
            </a:prstGeom>
            <a:ln w="63500">
              <a:solidFill>
                <a:srgbClr val="E681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3ba784287d15f53845e6ce94c8152c3e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46810" y="1244600"/>
            <a:ext cx="10084435" cy="49974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等腰三角形 4"/>
          <p:cNvSpPr/>
          <p:nvPr/>
        </p:nvSpPr>
        <p:spPr>
          <a:xfrm rot="10800000">
            <a:off x="5376545" y="3820160"/>
            <a:ext cx="193040" cy="151765"/>
          </a:xfrm>
          <a:prstGeom prst="triangle">
            <a:avLst/>
          </a:prstGeom>
          <a:solidFill>
            <a:srgbClr val="E68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023745" y="3281680"/>
            <a:ext cx="81737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困难与</a:t>
            </a:r>
            <a:r>
              <a:rPr lang="zh-CN" altLang="en-US" sz="6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展望</a:t>
            </a:r>
            <a:endParaRPr lang="zh-CN" altLang="en-US" sz="6000" b="1">
              <a:solidFill>
                <a:schemeClr val="tx1">
                  <a:lumMod val="75000"/>
                  <a:lumOff val="2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598160" y="2219960"/>
            <a:ext cx="951865" cy="951865"/>
          </a:xfrm>
          <a:prstGeom prst="ellipse">
            <a:avLst/>
          </a:prstGeom>
          <a:solidFill>
            <a:srgbClr val="E68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4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肆</a:t>
            </a:r>
            <a:endParaRPr lang="zh-CN" altLang="en-US" sz="40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5771515" y="771525"/>
            <a:ext cx="165100" cy="123825"/>
          </a:xfrm>
          <a:prstGeom prst="rect">
            <a:avLst/>
          </a:prstGeom>
          <a:solidFill>
            <a:srgbClr val="E68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96055" y="453390"/>
            <a:ext cx="421957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遇到的</a:t>
            </a:r>
            <a:r>
              <a:rPr lang="zh-CN" altLang="en-US" sz="4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困难</a:t>
            </a:r>
            <a:endParaRPr lang="zh-CN" altLang="en-US" sz="4000" b="1">
              <a:solidFill>
                <a:schemeClr val="tx1">
                  <a:lumMod val="75000"/>
                  <a:lumOff val="2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  <a:p>
            <a:pPr algn="ctr"/>
            <a:endParaRPr lang="zh-CN" altLang="en-US" sz="4000" b="1">
              <a:solidFill>
                <a:schemeClr val="tx1">
                  <a:lumMod val="75000"/>
                  <a:lumOff val="2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761355" y="1244600"/>
            <a:ext cx="688340" cy="0"/>
          </a:xfrm>
          <a:prstGeom prst="line">
            <a:avLst/>
          </a:prstGeom>
          <a:ln w="63500">
            <a:solidFill>
              <a:srgbClr val="E681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mille"/>
          <p:cNvSpPr/>
          <p:nvPr>
            <p:custDataLst>
              <p:tags r:id="rId1"/>
            </p:custDataLst>
          </p:nvPr>
        </p:nvSpPr>
        <p:spPr>
          <a:xfrm rot="16200000">
            <a:off x="4176395" y="2423795"/>
            <a:ext cx="1290955" cy="1290955"/>
          </a:xfrm>
          <a:prstGeom prst="round2DiagRect">
            <a:avLst>
              <a:gd name="adj1" fmla="val 36649"/>
              <a:gd name="adj2" fmla="val 0"/>
            </a:avLst>
          </a:prstGeom>
          <a:solidFill>
            <a:srgbClr val="E6815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21" name="camille"/>
          <p:cNvSpPr/>
          <p:nvPr>
            <p:custDataLst>
              <p:tags r:id="rId2"/>
            </p:custDataLst>
          </p:nvPr>
        </p:nvSpPr>
        <p:spPr>
          <a:xfrm rot="16200000">
            <a:off x="5184140" y="3073400"/>
            <a:ext cx="1290955" cy="1290955"/>
          </a:xfrm>
          <a:prstGeom prst="round2DiagRect">
            <a:avLst>
              <a:gd name="adj1" fmla="val 36649"/>
              <a:gd name="adj2" fmla="val 0"/>
            </a:avLst>
          </a:prstGeom>
          <a:solidFill>
            <a:srgbClr val="567C5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39" name="camille"/>
          <p:cNvSpPr/>
          <p:nvPr>
            <p:custDataLst>
              <p:tags r:id="rId3"/>
            </p:custDataLst>
          </p:nvPr>
        </p:nvSpPr>
        <p:spPr>
          <a:xfrm>
            <a:off x="6314440" y="2879725"/>
            <a:ext cx="1290955" cy="1290955"/>
          </a:xfrm>
          <a:prstGeom prst="round2DiagRect">
            <a:avLst>
              <a:gd name="adj1" fmla="val 36649"/>
              <a:gd name="adj2" fmla="val 0"/>
            </a:avLst>
          </a:prstGeom>
          <a:solidFill>
            <a:srgbClr val="E6815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40" name="camille"/>
          <p:cNvSpPr/>
          <p:nvPr>
            <p:custDataLst>
              <p:tags r:id="rId4"/>
            </p:custDataLst>
          </p:nvPr>
        </p:nvSpPr>
        <p:spPr>
          <a:xfrm>
            <a:off x="7192010" y="3714750"/>
            <a:ext cx="1004570" cy="1004570"/>
          </a:xfrm>
          <a:prstGeom prst="round2DiagRect">
            <a:avLst>
              <a:gd name="adj1" fmla="val 36649"/>
              <a:gd name="adj2" fmla="val 0"/>
            </a:avLst>
          </a:prstGeom>
          <a:solidFill>
            <a:srgbClr val="567C5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43" name="Camille 8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7401560" y="3954145"/>
            <a:ext cx="585470" cy="527050"/>
          </a:xfrm>
          <a:custGeom>
            <a:avLst/>
            <a:gdLst>
              <a:gd name="T0" fmla="*/ 83 w 123"/>
              <a:gd name="T1" fmla="*/ 35 h 107"/>
              <a:gd name="T2" fmla="*/ 41 w 123"/>
              <a:gd name="T3" fmla="*/ 50 h 107"/>
              <a:gd name="T4" fmla="*/ 33 w 123"/>
              <a:gd name="T5" fmla="*/ 50 h 107"/>
              <a:gd name="T6" fmla="*/ 49 w 123"/>
              <a:gd name="T7" fmla="*/ 73 h 107"/>
              <a:gd name="T8" fmla="*/ 52 w 123"/>
              <a:gd name="T9" fmla="*/ 75 h 107"/>
              <a:gd name="T10" fmla="*/ 55 w 123"/>
              <a:gd name="T11" fmla="*/ 76 h 107"/>
              <a:gd name="T12" fmla="*/ 59 w 123"/>
              <a:gd name="T13" fmla="*/ 74 h 107"/>
              <a:gd name="T14" fmla="*/ 91 w 123"/>
              <a:gd name="T15" fmla="*/ 43 h 107"/>
              <a:gd name="T16" fmla="*/ 87 w 123"/>
              <a:gd name="T17" fmla="*/ 33 h 107"/>
              <a:gd name="T18" fmla="*/ 7 w 123"/>
              <a:gd name="T19" fmla="*/ 94 h 107"/>
              <a:gd name="T20" fmla="*/ 17 w 123"/>
              <a:gd name="T21" fmla="*/ 101 h 107"/>
              <a:gd name="T22" fmla="*/ 106 w 123"/>
              <a:gd name="T23" fmla="*/ 101 h 107"/>
              <a:gd name="T24" fmla="*/ 116 w 123"/>
              <a:gd name="T25" fmla="*/ 94 h 107"/>
              <a:gd name="T26" fmla="*/ 106 w 123"/>
              <a:gd name="T27" fmla="*/ 101 h 107"/>
              <a:gd name="T28" fmla="*/ 7 w 123"/>
              <a:gd name="T29" fmla="*/ 77 h 107"/>
              <a:gd name="T30" fmla="*/ 17 w 123"/>
              <a:gd name="T31" fmla="*/ 84 h 107"/>
              <a:gd name="T32" fmla="*/ 106 w 123"/>
              <a:gd name="T33" fmla="*/ 84 h 107"/>
              <a:gd name="T34" fmla="*/ 116 w 123"/>
              <a:gd name="T35" fmla="*/ 77 h 107"/>
              <a:gd name="T36" fmla="*/ 106 w 123"/>
              <a:gd name="T37" fmla="*/ 84 h 107"/>
              <a:gd name="T38" fmla="*/ 7 w 123"/>
              <a:gd name="T39" fmla="*/ 59 h 107"/>
              <a:gd name="T40" fmla="*/ 17 w 123"/>
              <a:gd name="T41" fmla="*/ 67 h 107"/>
              <a:gd name="T42" fmla="*/ 106 w 123"/>
              <a:gd name="T43" fmla="*/ 67 h 107"/>
              <a:gd name="T44" fmla="*/ 116 w 123"/>
              <a:gd name="T45" fmla="*/ 59 h 107"/>
              <a:gd name="T46" fmla="*/ 106 w 123"/>
              <a:gd name="T47" fmla="*/ 67 h 107"/>
              <a:gd name="T48" fmla="*/ 7 w 123"/>
              <a:gd name="T49" fmla="*/ 42 h 107"/>
              <a:gd name="T50" fmla="*/ 17 w 123"/>
              <a:gd name="T51" fmla="*/ 50 h 107"/>
              <a:gd name="T52" fmla="*/ 106 w 123"/>
              <a:gd name="T53" fmla="*/ 50 h 107"/>
              <a:gd name="T54" fmla="*/ 116 w 123"/>
              <a:gd name="T55" fmla="*/ 42 h 107"/>
              <a:gd name="T56" fmla="*/ 106 w 123"/>
              <a:gd name="T57" fmla="*/ 50 h 107"/>
              <a:gd name="T58" fmla="*/ 7 w 123"/>
              <a:gd name="T59" fmla="*/ 25 h 107"/>
              <a:gd name="T60" fmla="*/ 17 w 123"/>
              <a:gd name="T61" fmla="*/ 32 h 107"/>
              <a:gd name="T62" fmla="*/ 106 w 123"/>
              <a:gd name="T63" fmla="*/ 32 h 107"/>
              <a:gd name="T64" fmla="*/ 116 w 123"/>
              <a:gd name="T65" fmla="*/ 25 h 107"/>
              <a:gd name="T66" fmla="*/ 106 w 123"/>
              <a:gd name="T67" fmla="*/ 32 h 107"/>
              <a:gd name="T68" fmla="*/ 24 w 123"/>
              <a:gd name="T69" fmla="*/ 78 h 107"/>
              <a:gd name="T70" fmla="*/ 29 w 123"/>
              <a:gd name="T71" fmla="*/ 23 h 107"/>
              <a:gd name="T72" fmla="*/ 98 w 123"/>
              <a:gd name="T73" fmla="*/ 28 h 107"/>
              <a:gd name="T74" fmla="*/ 93 w 123"/>
              <a:gd name="T75" fmla="*/ 83 h 107"/>
              <a:gd name="T76" fmla="*/ 7 w 123"/>
              <a:gd name="T77" fmla="*/ 15 h 107"/>
              <a:gd name="T78" fmla="*/ 17 w 123"/>
              <a:gd name="T79" fmla="*/ 8 h 107"/>
              <a:gd name="T80" fmla="*/ 7 w 123"/>
              <a:gd name="T81" fmla="*/ 15 h 107"/>
              <a:gd name="T82" fmla="*/ 106 w 123"/>
              <a:gd name="T83" fmla="*/ 8 h 107"/>
              <a:gd name="T84" fmla="*/ 116 w 123"/>
              <a:gd name="T85" fmla="*/ 15 h 107"/>
              <a:gd name="T86" fmla="*/ 122 w 123"/>
              <a:gd name="T87" fmla="*/ 0 h 107"/>
              <a:gd name="T88" fmla="*/ 98 w 123"/>
              <a:gd name="T89" fmla="*/ 1 h 107"/>
              <a:gd name="T90" fmla="*/ 93 w 123"/>
              <a:gd name="T91" fmla="*/ 14 h 107"/>
              <a:gd name="T92" fmla="*/ 24 w 123"/>
              <a:gd name="T93" fmla="*/ 9 h 107"/>
              <a:gd name="T94" fmla="*/ 23 w 123"/>
              <a:gd name="T95" fmla="*/ 0 h 107"/>
              <a:gd name="T96" fmla="*/ 0 w 123"/>
              <a:gd name="T97" fmla="*/ 1 h 107"/>
              <a:gd name="T98" fmla="*/ 1 w 123"/>
              <a:gd name="T99" fmla="*/ 107 h 107"/>
              <a:gd name="T100" fmla="*/ 24 w 123"/>
              <a:gd name="T101" fmla="*/ 105 h 107"/>
              <a:gd name="T102" fmla="*/ 29 w 123"/>
              <a:gd name="T103" fmla="*/ 92 h 107"/>
              <a:gd name="T104" fmla="*/ 98 w 123"/>
              <a:gd name="T105" fmla="*/ 97 h 107"/>
              <a:gd name="T106" fmla="*/ 99 w 123"/>
              <a:gd name="T107" fmla="*/ 107 h 107"/>
              <a:gd name="T108" fmla="*/ 123 w 123"/>
              <a:gd name="T109" fmla="*/ 105 h 107"/>
              <a:gd name="T110" fmla="*/ 122 w 123"/>
              <a:gd name="T111" fmla="*/ 0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3" h="107">
                <a:moveTo>
                  <a:pt x="87" y="33"/>
                </a:moveTo>
                <a:cubicBezTo>
                  <a:pt x="86" y="33"/>
                  <a:pt x="84" y="34"/>
                  <a:pt x="83" y="35"/>
                </a:cubicBezTo>
                <a:cubicBezTo>
                  <a:pt x="55" y="62"/>
                  <a:pt x="55" y="62"/>
                  <a:pt x="55" y="62"/>
                </a:cubicBezTo>
                <a:cubicBezTo>
                  <a:pt x="41" y="50"/>
                  <a:pt x="41" y="50"/>
                  <a:pt x="41" y="50"/>
                </a:cubicBezTo>
                <a:cubicBezTo>
                  <a:pt x="40" y="49"/>
                  <a:pt x="38" y="48"/>
                  <a:pt x="37" y="48"/>
                </a:cubicBezTo>
                <a:cubicBezTo>
                  <a:pt x="36" y="48"/>
                  <a:pt x="34" y="49"/>
                  <a:pt x="33" y="50"/>
                </a:cubicBezTo>
                <a:cubicBezTo>
                  <a:pt x="31" y="52"/>
                  <a:pt x="31" y="56"/>
                  <a:pt x="33" y="58"/>
                </a:cubicBezTo>
                <a:cubicBezTo>
                  <a:pt x="49" y="73"/>
                  <a:pt x="49" y="73"/>
                  <a:pt x="49" y="73"/>
                </a:cubicBezTo>
                <a:cubicBezTo>
                  <a:pt x="49" y="73"/>
                  <a:pt x="50" y="74"/>
                  <a:pt x="50" y="74"/>
                </a:cubicBezTo>
                <a:cubicBezTo>
                  <a:pt x="51" y="75"/>
                  <a:pt x="51" y="75"/>
                  <a:pt x="52" y="75"/>
                </a:cubicBezTo>
                <a:cubicBezTo>
                  <a:pt x="53" y="76"/>
                  <a:pt x="54" y="76"/>
                  <a:pt x="55" y="76"/>
                </a:cubicBezTo>
                <a:cubicBezTo>
                  <a:pt x="55" y="76"/>
                  <a:pt x="55" y="76"/>
                  <a:pt x="55" y="76"/>
                </a:cubicBezTo>
                <a:cubicBezTo>
                  <a:pt x="56" y="76"/>
                  <a:pt x="57" y="75"/>
                  <a:pt x="57" y="75"/>
                </a:cubicBezTo>
                <a:cubicBezTo>
                  <a:pt x="58" y="75"/>
                  <a:pt x="59" y="74"/>
                  <a:pt x="59" y="74"/>
                </a:cubicBezTo>
                <a:cubicBezTo>
                  <a:pt x="60" y="74"/>
                  <a:pt x="60" y="73"/>
                  <a:pt x="60" y="73"/>
                </a:cubicBezTo>
                <a:cubicBezTo>
                  <a:pt x="91" y="43"/>
                  <a:pt x="91" y="43"/>
                  <a:pt x="91" y="43"/>
                </a:cubicBezTo>
                <a:cubicBezTo>
                  <a:pt x="93" y="41"/>
                  <a:pt x="93" y="38"/>
                  <a:pt x="91" y="35"/>
                </a:cubicBezTo>
                <a:cubicBezTo>
                  <a:pt x="90" y="34"/>
                  <a:pt x="89" y="33"/>
                  <a:pt x="87" y="33"/>
                </a:cubicBezTo>
                <a:moveTo>
                  <a:pt x="7" y="101"/>
                </a:moveTo>
                <a:cubicBezTo>
                  <a:pt x="7" y="94"/>
                  <a:pt x="7" y="94"/>
                  <a:pt x="7" y="94"/>
                </a:cubicBezTo>
                <a:cubicBezTo>
                  <a:pt x="17" y="94"/>
                  <a:pt x="17" y="94"/>
                  <a:pt x="17" y="94"/>
                </a:cubicBezTo>
                <a:cubicBezTo>
                  <a:pt x="17" y="101"/>
                  <a:pt x="17" y="101"/>
                  <a:pt x="17" y="101"/>
                </a:cubicBezTo>
                <a:cubicBezTo>
                  <a:pt x="7" y="101"/>
                  <a:pt x="7" y="101"/>
                  <a:pt x="7" y="101"/>
                </a:cubicBezTo>
                <a:moveTo>
                  <a:pt x="106" y="101"/>
                </a:moveTo>
                <a:cubicBezTo>
                  <a:pt x="106" y="94"/>
                  <a:pt x="106" y="94"/>
                  <a:pt x="106" y="94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6" y="101"/>
                  <a:pt x="116" y="101"/>
                  <a:pt x="116" y="101"/>
                </a:cubicBezTo>
                <a:cubicBezTo>
                  <a:pt x="106" y="101"/>
                  <a:pt x="106" y="101"/>
                  <a:pt x="106" y="101"/>
                </a:cubicBezTo>
                <a:moveTo>
                  <a:pt x="7" y="84"/>
                </a:moveTo>
                <a:cubicBezTo>
                  <a:pt x="7" y="77"/>
                  <a:pt x="7" y="77"/>
                  <a:pt x="7" y="77"/>
                </a:cubicBezTo>
                <a:cubicBezTo>
                  <a:pt x="17" y="77"/>
                  <a:pt x="17" y="77"/>
                  <a:pt x="17" y="77"/>
                </a:cubicBezTo>
                <a:cubicBezTo>
                  <a:pt x="17" y="84"/>
                  <a:pt x="17" y="84"/>
                  <a:pt x="17" y="84"/>
                </a:cubicBezTo>
                <a:cubicBezTo>
                  <a:pt x="7" y="84"/>
                  <a:pt x="7" y="84"/>
                  <a:pt x="7" y="84"/>
                </a:cubicBezTo>
                <a:moveTo>
                  <a:pt x="106" y="84"/>
                </a:moveTo>
                <a:cubicBezTo>
                  <a:pt x="106" y="77"/>
                  <a:pt x="106" y="77"/>
                  <a:pt x="106" y="77"/>
                </a:cubicBezTo>
                <a:cubicBezTo>
                  <a:pt x="116" y="77"/>
                  <a:pt x="116" y="77"/>
                  <a:pt x="116" y="77"/>
                </a:cubicBezTo>
                <a:cubicBezTo>
                  <a:pt x="116" y="84"/>
                  <a:pt x="116" y="84"/>
                  <a:pt x="116" y="84"/>
                </a:cubicBezTo>
                <a:cubicBezTo>
                  <a:pt x="106" y="84"/>
                  <a:pt x="106" y="84"/>
                  <a:pt x="106" y="84"/>
                </a:cubicBezTo>
                <a:moveTo>
                  <a:pt x="7" y="67"/>
                </a:moveTo>
                <a:cubicBezTo>
                  <a:pt x="7" y="59"/>
                  <a:pt x="7" y="59"/>
                  <a:pt x="7" y="59"/>
                </a:cubicBezTo>
                <a:cubicBezTo>
                  <a:pt x="17" y="59"/>
                  <a:pt x="17" y="59"/>
                  <a:pt x="17" y="59"/>
                </a:cubicBezTo>
                <a:cubicBezTo>
                  <a:pt x="17" y="67"/>
                  <a:pt x="17" y="67"/>
                  <a:pt x="17" y="67"/>
                </a:cubicBezTo>
                <a:cubicBezTo>
                  <a:pt x="7" y="67"/>
                  <a:pt x="7" y="67"/>
                  <a:pt x="7" y="67"/>
                </a:cubicBezTo>
                <a:moveTo>
                  <a:pt x="106" y="67"/>
                </a:moveTo>
                <a:cubicBezTo>
                  <a:pt x="106" y="59"/>
                  <a:pt x="106" y="59"/>
                  <a:pt x="106" y="59"/>
                </a:cubicBezTo>
                <a:cubicBezTo>
                  <a:pt x="116" y="59"/>
                  <a:pt x="116" y="59"/>
                  <a:pt x="116" y="59"/>
                </a:cubicBezTo>
                <a:cubicBezTo>
                  <a:pt x="116" y="67"/>
                  <a:pt x="116" y="67"/>
                  <a:pt x="116" y="67"/>
                </a:cubicBezTo>
                <a:cubicBezTo>
                  <a:pt x="106" y="67"/>
                  <a:pt x="106" y="67"/>
                  <a:pt x="106" y="67"/>
                </a:cubicBezTo>
                <a:moveTo>
                  <a:pt x="7" y="50"/>
                </a:moveTo>
                <a:cubicBezTo>
                  <a:pt x="7" y="42"/>
                  <a:pt x="7" y="42"/>
                  <a:pt x="7" y="42"/>
                </a:cubicBezTo>
                <a:cubicBezTo>
                  <a:pt x="17" y="42"/>
                  <a:pt x="17" y="42"/>
                  <a:pt x="17" y="42"/>
                </a:cubicBezTo>
                <a:cubicBezTo>
                  <a:pt x="17" y="50"/>
                  <a:pt x="17" y="50"/>
                  <a:pt x="17" y="50"/>
                </a:cubicBezTo>
                <a:cubicBezTo>
                  <a:pt x="7" y="50"/>
                  <a:pt x="7" y="50"/>
                  <a:pt x="7" y="50"/>
                </a:cubicBezTo>
                <a:moveTo>
                  <a:pt x="106" y="50"/>
                </a:moveTo>
                <a:cubicBezTo>
                  <a:pt x="106" y="42"/>
                  <a:pt x="106" y="42"/>
                  <a:pt x="106" y="42"/>
                </a:cubicBezTo>
                <a:cubicBezTo>
                  <a:pt x="116" y="42"/>
                  <a:pt x="116" y="42"/>
                  <a:pt x="116" y="42"/>
                </a:cubicBezTo>
                <a:cubicBezTo>
                  <a:pt x="116" y="50"/>
                  <a:pt x="116" y="50"/>
                  <a:pt x="116" y="50"/>
                </a:cubicBezTo>
                <a:cubicBezTo>
                  <a:pt x="106" y="50"/>
                  <a:pt x="106" y="50"/>
                  <a:pt x="106" y="50"/>
                </a:cubicBezTo>
                <a:moveTo>
                  <a:pt x="7" y="32"/>
                </a:moveTo>
                <a:cubicBezTo>
                  <a:pt x="7" y="25"/>
                  <a:pt x="7" y="25"/>
                  <a:pt x="7" y="25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32"/>
                  <a:pt x="17" y="32"/>
                  <a:pt x="17" y="32"/>
                </a:cubicBezTo>
                <a:cubicBezTo>
                  <a:pt x="7" y="32"/>
                  <a:pt x="7" y="32"/>
                  <a:pt x="7" y="32"/>
                </a:cubicBezTo>
                <a:moveTo>
                  <a:pt x="106" y="32"/>
                </a:moveTo>
                <a:cubicBezTo>
                  <a:pt x="106" y="25"/>
                  <a:pt x="106" y="25"/>
                  <a:pt x="106" y="25"/>
                </a:cubicBezTo>
                <a:cubicBezTo>
                  <a:pt x="116" y="25"/>
                  <a:pt x="116" y="25"/>
                  <a:pt x="116" y="25"/>
                </a:cubicBezTo>
                <a:cubicBezTo>
                  <a:pt x="116" y="32"/>
                  <a:pt x="116" y="32"/>
                  <a:pt x="116" y="32"/>
                </a:cubicBezTo>
                <a:cubicBezTo>
                  <a:pt x="106" y="32"/>
                  <a:pt x="106" y="32"/>
                  <a:pt x="106" y="32"/>
                </a:cubicBezTo>
                <a:moveTo>
                  <a:pt x="29" y="83"/>
                </a:moveTo>
                <a:cubicBezTo>
                  <a:pt x="27" y="83"/>
                  <a:pt x="24" y="81"/>
                  <a:pt x="24" y="78"/>
                </a:cubicBezTo>
                <a:cubicBezTo>
                  <a:pt x="24" y="28"/>
                  <a:pt x="24" y="28"/>
                  <a:pt x="24" y="28"/>
                </a:cubicBezTo>
                <a:cubicBezTo>
                  <a:pt x="24" y="25"/>
                  <a:pt x="27" y="23"/>
                  <a:pt x="29" y="23"/>
                </a:cubicBezTo>
                <a:cubicBezTo>
                  <a:pt x="93" y="23"/>
                  <a:pt x="93" y="23"/>
                  <a:pt x="93" y="23"/>
                </a:cubicBezTo>
                <a:cubicBezTo>
                  <a:pt x="96" y="23"/>
                  <a:pt x="98" y="25"/>
                  <a:pt x="98" y="28"/>
                </a:cubicBezTo>
                <a:cubicBezTo>
                  <a:pt x="98" y="78"/>
                  <a:pt x="98" y="78"/>
                  <a:pt x="98" y="78"/>
                </a:cubicBezTo>
                <a:cubicBezTo>
                  <a:pt x="98" y="81"/>
                  <a:pt x="96" y="83"/>
                  <a:pt x="93" y="83"/>
                </a:cubicBezTo>
                <a:cubicBezTo>
                  <a:pt x="29" y="83"/>
                  <a:pt x="29" y="83"/>
                  <a:pt x="29" y="83"/>
                </a:cubicBezTo>
                <a:moveTo>
                  <a:pt x="7" y="15"/>
                </a:moveTo>
                <a:cubicBezTo>
                  <a:pt x="7" y="8"/>
                  <a:pt x="7" y="8"/>
                  <a:pt x="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15"/>
                  <a:pt x="17" y="15"/>
                  <a:pt x="17" y="15"/>
                </a:cubicBezTo>
                <a:cubicBezTo>
                  <a:pt x="7" y="15"/>
                  <a:pt x="7" y="15"/>
                  <a:pt x="7" y="15"/>
                </a:cubicBezTo>
                <a:moveTo>
                  <a:pt x="106" y="15"/>
                </a:moveTo>
                <a:cubicBezTo>
                  <a:pt x="106" y="8"/>
                  <a:pt x="106" y="8"/>
                  <a:pt x="106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06" y="15"/>
                  <a:pt x="106" y="15"/>
                  <a:pt x="106" y="15"/>
                </a:cubicBezTo>
                <a:moveTo>
                  <a:pt x="122" y="0"/>
                </a:moveTo>
                <a:cubicBezTo>
                  <a:pt x="99" y="0"/>
                  <a:pt x="99" y="0"/>
                  <a:pt x="99" y="0"/>
                </a:cubicBezTo>
                <a:cubicBezTo>
                  <a:pt x="99" y="0"/>
                  <a:pt x="98" y="1"/>
                  <a:pt x="98" y="1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11"/>
                  <a:pt x="96" y="14"/>
                  <a:pt x="93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27" y="14"/>
                  <a:pt x="24" y="11"/>
                  <a:pt x="24" y="9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0"/>
                  <a:pt x="23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1"/>
                  <a:pt x="0" y="1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6"/>
                  <a:pt x="1" y="107"/>
                  <a:pt x="1" y="107"/>
                </a:cubicBezTo>
                <a:cubicBezTo>
                  <a:pt x="23" y="107"/>
                  <a:pt x="23" y="107"/>
                  <a:pt x="23" y="107"/>
                </a:cubicBezTo>
                <a:cubicBezTo>
                  <a:pt x="24" y="107"/>
                  <a:pt x="24" y="106"/>
                  <a:pt x="24" y="105"/>
                </a:cubicBezTo>
                <a:cubicBezTo>
                  <a:pt x="24" y="97"/>
                  <a:pt x="24" y="97"/>
                  <a:pt x="24" y="97"/>
                </a:cubicBezTo>
                <a:cubicBezTo>
                  <a:pt x="24" y="95"/>
                  <a:pt x="27" y="92"/>
                  <a:pt x="29" y="92"/>
                </a:cubicBezTo>
                <a:cubicBezTo>
                  <a:pt x="93" y="92"/>
                  <a:pt x="93" y="92"/>
                  <a:pt x="93" y="92"/>
                </a:cubicBezTo>
                <a:cubicBezTo>
                  <a:pt x="96" y="92"/>
                  <a:pt x="98" y="95"/>
                  <a:pt x="98" y="97"/>
                </a:cubicBezTo>
                <a:cubicBezTo>
                  <a:pt x="98" y="105"/>
                  <a:pt x="98" y="105"/>
                  <a:pt x="98" y="105"/>
                </a:cubicBezTo>
                <a:cubicBezTo>
                  <a:pt x="98" y="106"/>
                  <a:pt x="99" y="107"/>
                  <a:pt x="99" y="107"/>
                </a:cubicBezTo>
                <a:cubicBezTo>
                  <a:pt x="122" y="107"/>
                  <a:pt x="122" y="107"/>
                  <a:pt x="122" y="107"/>
                </a:cubicBezTo>
                <a:cubicBezTo>
                  <a:pt x="123" y="107"/>
                  <a:pt x="123" y="106"/>
                  <a:pt x="123" y="105"/>
                </a:cubicBezTo>
                <a:cubicBezTo>
                  <a:pt x="123" y="1"/>
                  <a:pt x="123" y="1"/>
                  <a:pt x="123" y="1"/>
                </a:cubicBezTo>
                <a:cubicBezTo>
                  <a:pt x="123" y="1"/>
                  <a:pt x="123" y="0"/>
                  <a:pt x="12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44" name="Camille 39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6634480" y="3246755"/>
            <a:ext cx="650875" cy="558800"/>
          </a:xfrm>
          <a:custGeom>
            <a:avLst/>
            <a:gdLst>
              <a:gd name="T0" fmla="*/ 20 w 135"/>
              <a:gd name="T1" fmla="*/ 69 h 116"/>
              <a:gd name="T2" fmla="*/ 20 w 135"/>
              <a:gd name="T3" fmla="*/ 74 h 116"/>
              <a:gd name="T4" fmla="*/ 83 w 135"/>
              <a:gd name="T5" fmla="*/ 71 h 116"/>
              <a:gd name="T6" fmla="*/ 93 w 135"/>
              <a:gd name="T7" fmla="*/ 56 h 116"/>
              <a:gd name="T8" fmla="*/ 17 w 135"/>
              <a:gd name="T9" fmla="*/ 59 h 116"/>
              <a:gd name="T10" fmla="*/ 93 w 135"/>
              <a:gd name="T11" fmla="*/ 62 h 116"/>
              <a:gd name="T12" fmla="*/ 93 w 135"/>
              <a:gd name="T13" fmla="*/ 56 h 116"/>
              <a:gd name="T14" fmla="*/ 20 w 135"/>
              <a:gd name="T15" fmla="*/ 44 h 116"/>
              <a:gd name="T16" fmla="*/ 20 w 135"/>
              <a:gd name="T17" fmla="*/ 49 h 116"/>
              <a:gd name="T18" fmla="*/ 96 w 135"/>
              <a:gd name="T19" fmla="*/ 47 h 116"/>
              <a:gd name="T20" fmla="*/ 11 w 135"/>
              <a:gd name="T21" fmla="*/ 32 h 116"/>
              <a:gd name="T22" fmla="*/ 102 w 135"/>
              <a:gd name="T23" fmla="*/ 32 h 116"/>
              <a:gd name="T24" fmla="*/ 104 w 135"/>
              <a:gd name="T25" fmla="*/ 33 h 116"/>
              <a:gd name="T26" fmla="*/ 104 w 135"/>
              <a:gd name="T27" fmla="*/ 87 h 116"/>
              <a:gd name="T28" fmla="*/ 102 w 135"/>
              <a:gd name="T29" fmla="*/ 87 h 116"/>
              <a:gd name="T30" fmla="*/ 63 w 135"/>
              <a:gd name="T31" fmla="*/ 87 h 116"/>
              <a:gd name="T32" fmla="*/ 40 w 135"/>
              <a:gd name="T33" fmla="*/ 94 h 116"/>
              <a:gd name="T34" fmla="*/ 36 w 135"/>
              <a:gd name="T35" fmla="*/ 87 h 116"/>
              <a:gd name="T36" fmla="*/ 11 w 135"/>
              <a:gd name="T37" fmla="*/ 87 h 116"/>
              <a:gd name="T38" fmla="*/ 9 w 135"/>
              <a:gd name="T39" fmla="*/ 86 h 116"/>
              <a:gd name="T40" fmla="*/ 9 w 135"/>
              <a:gd name="T41" fmla="*/ 33 h 116"/>
              <a:gd name="T42" fmla="*/ 11 w 135"/>
              <a:gd name="T43" fmla="*/ 32 h 116"/>
              <a:gd name="T44" fmla="*/ 124 w 135"/>
              <a:gd name="T45" fmla="*/ 9 h 116"/>
              <a:gd name="T46" fmla="*/ 125 w 135"/>
              <a:gd name="T47" fmla="*/ 9 h 116"/>
              <a:gd name="T48" fmla="*/ 126 w 135"/>
              <a:gd name="T49" fmla="*/ 63 h 116"/>
              <a:gd name="T50" fmla="*/ 124 w 135"/>
              <a:gd name="T51" fmla="*/ 64 h 116"/>
              <a:gd name="T52" fmla="*/ 113 w 135"/>
              <a:gd name="T53" fmla="*/ 64 h 116"/>
              <a:gd name="T54" fmla="*/ 102 w 135"/>
              <a:gd name="T55" fmla="*/ 23 h 116"/>
              <a:gd name="T56" fmla="*/ 30 w 135"/>
              <a:gd name="T57" fmla="*/ 10 h 116"/>
              <a:gd name="T58" fmla="*/ 32 w 135"/>
              <a:gd name="T59" fmla="*/ 9 h 116"/>
              <a:gd name="T60" fmla="*/ 124 w 135"/>
              <a:gd name="T61" fmla="*/ 0 h 116"/>
              <a:gd name="T62" fmla="*/ 21 w 135"/>
              <a:gd name="T63" fmla="*/ 10 h 116"/>
              <a:gd name="T64" fmla="*/ 11 w 135"/>
              <a:gd name="T65" fmla="*/ 23 h 116"/>
              <a:gd name="T66" fmla="*/ 0 w 135"/>
              <a:gd name="T67" fmla="*/ 86 h 116"/>
              <a:gd name="T68" fmla="*/ 27 w 135"/>
              <a:gd name="T69" fmla="*/ 96 h 116"/>
              <a:gd name="T70" fmla="*/ 18 w 135"/>
              <a:gd name="T71" fmla="*/ 114 h 116"/>
              <a:gd name="T72" fmla="*/ 23 w 135"/>
              <a:gd name="T73" fmla="*/ 115 h 116"/>
              <a:gd name="T74" fmla="*/ 102 w 135"/>
              <a:gd name="T75" fmla="*/ 96 h 116"/>
              <a:gd name="T76" fmla="*/ 113 w 135"/>
              <a:gd name="T77" fmla="*/ 73 h 116"/>
              <a:gd name="T78" fmla="*/ 135 w 135"/>
              <a:gd name="T79" fmla="*/ 63 h 116"/>
              <a:gd name="T80" fmla="*/ 124 w 135"/>
              <a:gd name="T81" fmla="*/ 0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35" h="116">
                <a:moveTo>
                  <a:pt x="80" y="69"/>
                </a:moveTo>
                <a:cubicBezTo>
                  <a:pt x="20" y="69"/>
                  <a:pt x="20" y="69"/>
                  <a:pt x="20" y="69"/>
                </a:cubicBezTo>
                <a:cubicBezTo>
                  <a:pt x="19" y="69"/>
                  <a:pt x="17" y="70"/>
                  <a:pt x="17" y="71"/>
                </a:cubicBezTo>
                <a:cubicBezTo>
                  <a:pt x="17" y="73"/>
                  <a:pt x="19" y="74"/>
                  <a:pt x="20" y="74"/>
                </a:cubicBezTo>
                <a:cubicBezTo>
                  <a:pt x="80" y="74"/>
                  <a:pt x="80" y="74"/>
                  <a:pt x="80" y="74"/>
                </a:cubicBezTo>
                <a:cubicBezTo>
                  <a:pt x="82" y="74"/>
                  <a:pt x="83" y="73"/>
                  <a:pt x="83" y="71"/>
                </a:cubicBezTo>
                <a:cubicBezTo>
                  <a:pt x="83" y="70"/>
                  <a:pt x="82" y="69"/>
                  <a:pt x="80" y="69"/>
                </a:cubicBezTo>
                <a:moveTo>
                  <a:pt x="93" y="56"/>
                </a:moveTo>
                <a:cubicBezTo>
                  <a:pt x="20" y="56"/>
                  <a:pt x="20" y="56"/>
                  <a:pt x="20" y="56"/>
                </a:cubicBezTo>
                <a:cubicBezTo>
                  <a:pt x="19" y="56"/>
                  <a:pt x="17" y="58"/>
                  <a:pt x="17" y="59"/>
                </a:cubicBezTo>
                <a:cubicBezTo>
                  <a:pt x="17" y="61"/>
                  <a:pt x="19" y="62"/>
                  <a:pt x="20" y="62"/>
                </a:cubicBezTo>
                <a:cubicBezTo>
                  <a:pt x="93" y="62"/>
                  <a:pt x="93" y="62"/>
                  <a:pt x="93" y="62"/>
                </a:cubicBezTo>
                <a:cubicBezTo>
                  <a:pt x="95" y="62"/>
                  <a:pt x="96" y="61"/>
                  <a:pt x="96" y="59"/>
                </a:cubicBezTo>
                <a:cubicBezTo>
                  <a:pt x="96" y="58"/>
                  <a:pt x="95" y="56"/>
                  <a:pt x="93" y="56"/>
                </a:cubicBezTo>
                <a:moveTo>
                  <a:pt x="93" y="44"/>
                </a:moveTo>
                <a:cubicBezTo>
                  <a:pt x="20" y="44"/>
                  <a:pt x="20" y="44"/>
                  <a:pt x="20" y="44"/>
                </a:cubicBezTo>
                <a:cubicBezTo>
                  <a:pt x="19" y="44"/>
                  <a:pt x="17" y="45"/>
                  <a:pt x="17" y="47"/>
                </a:cubicBezTo>
                <a:cubicBezTo>
                  <a:pt x="17" y="48"/>
                  <a:pt x="19" y="49"/>
                  <a:pt x="20" y="49"/>
                </a:cubicBezTo>
                <a:cubicBezTo>
                  <a:pt x="93" y="49"/>
                  <a:pt x="93" y="49"/>
                  <a:pt x="93" y="49"/>
                </a:cubicBezTo>
                <a:cubicBezTo>
                  <a:pt x="95" y="49"/>
                  <a:pt x="96" y="48"/>
                  <a:pt x="96" y="47"/>
                </a:cubicBezTo>
                <a:cubicBezTo>
                  <a:pt x="96" y="45"/>
                  <a:pt x="95" y="44"/>
                  <a:pt x="93" y="44"/>
                </a:cubicBezTo>
                <a:moveTo>
                  <a:pt x="11" y="32"/>
                </a:moveTo>
                <a:cubicBezTo>
                  <a:pt x="102" y="32"/>
                  <a:pt x="102" y="32"/>
                  <a:pt x="102" y="32"/>
                </a:cubicBezTo>
                <a:cubicBezTo>
                  <a:pt x="102" y="32"/>
                  <a:pt x="102" y="32"/>
                  <a:pt x="102" y="32"/>
                </a:cubicBezTo>
                <a:cubicBezTo>
                  <a:pt x="103" y="32"/>
                  <a:pt x="104" y="33"/>
                  <a:pt x="104" y="33"/>
                </a:cubicBezTo>
                <a:cubicBezTo>
                  <a:pt x="104" y="33"/>
                  <a:pt x="104" y="33"/>
                  <a:pt x="104" y="33"/>
                </a:cubicBezTo>
                <a:cubicBezTo>
                  <a:pt x="104" y="86"/>
                  <a:pt x="104" y="86"/>
                  <a:pt x="104" y="86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04" y="87"/>
                  <a:pt x="103" y="87"/>
                  <a:pt x="102" y="87"/>
                </a:cubicBezTo>
                <a:cubicBezTo>
                  <a:pt x="102" y="87"/>
                  <a:pt x="102" y="87"/>
                  <a:pt x="102" y="87"/>
                </a:cubicBezTo>
                <a:cubicBezTo>
                  <a:pt x="65" y="87"/>
                  <a:pt x="65" y="87"/>
                  <a:pt x="65" y="87"/>
                </a:cubicBezTo>
                <a:cubicBezTo>
                  <a:pt x="64" y="87"/>
                  <a:pt x="63" y="87"/>
                  <a:pt x="63" y="87"/>
                </a:cubicBezTo>
                <a:cubicBezTo>
                  <a:pt x="35" y="100"/>
                  <a:pt x="35" y="100"/>
                  <a:pt x="35" y="100"/>
                </a:cubicBezTo>
                <a:cubicBezTo>
                  <a:pt x="40" y="94"/>
                  <a:pt x="40" y="94"/>
                  <a:pt x="40" y="94"/>
                </a:cubicBezTo>
                <a:cubicBezTo>
                  <a:pt x="41" y="93"/>
                  <a:pt x="41" y="91"/>
                  <a:pt x="40" y="89"/>
                </a:cubicBezTo>
                <a:cubicBezTo>
                  <a:pt x="39" y="88"/>
                  <a:pt x="38" y="87"/>
                  <a:pt x="36" y="87"/>
                </a:cubicBezTo>
                <a:cubicBezTo>
                  <a:pt x="11" y="87"/>
                  <a:pt x="11" y="87"/>
                  <a:pt x="11" y="87"/>
                </a:cubicBezTo>
                <a:cubicBezTo>
                  <a:pt x="11" y="87"/>
                  <a:pt x="11" y="87"/>
                  <a:pt x="11" y="87"/>
                </a:cubicBezTo>
                <a:cubicBezTo>
                  <a:pt x="10" y="87"/>
                  <a:pt x="10" y="87"/>
                  <a:pt x="9" y="87"/>
                </a:cubicBezTo>
                <a:cubicBezTo>
                  <a:pt x="9" y="86"/>
                  <a:pt x="9" y="86"/>
                  <a:pt x="9" y="86"/>
                </a:cubicBezTo>
                <a:cubicBezTo>
                  <a:pt x="9" y="33"/>
                  <a:pt x="9" y="33"/>
                  <a:pt x="9" y="33"/>
                </a:cubicBezTo>
                <a:cubicBezTo>
                  <a:pt x="9" y="33"/>
                  <a:pt x="9" y="33"/>
                  <a:pt x="9" y="33"/>
                </a:cubicBezTo>
                <a:cubicBezTo>
                  <a:pt x="10" y="33"/>
                  <a:pt x="10" y="32"/>
                  <a:pt x="11" y="32"/>
                </a:cubicBezTo>
                <a:cubicBezTo>
                  <a:pt x="11" y="32"/>
                  <a:pt x="11" y="32"/>
                  <a:pt x="11" y="32"/>
                </a:cubicBezTo>
                <a:moveTo>
                  <a:pt x="32" y="9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5" y="9"/>
                  <a:pt x="125" y="9"/>
                </a:cubicBezTo>
                <a:cubicBezTo>
                  <a:pt x="126" y="10"/>
                  <a:pt x="126" y="10"/>
                  <a:pt x="126" y="10"/>
                </a:cubicBezTo>
                <a:cubicBezTo>
                  <a:pt x="126" y="63"/>
                  <a:pt x="126" y="63"/>
                  <a:pt x="126" y="63"/>
                </a:cubicBezTo>
                <a:cubicBezTo>
                  <a:pt x="125" y="63"/>
                  <a:pt x="125" y="63"/>
                  <a:pt x="125" y="63"/>
                </a:cubicBezTo>
                <a:cubicBezTo>
                  <a:pt x="125" y="63"/>
                  <a:pt x="124" y="64"/>
                  <a:pt x="124" y="64"/>
                </a:cubicBezTo>
                <a:cubicBezTo>
                  <a:pt x="124" y="64"/>
                  <a:pt x="124" y="64"/>
                  <a:pt x="124" y="64"/>
                </a:cubicBezTo>
                <a:cubicBezTo>
                  <a:pt x="113" y="64"/>
                  <a:pt x="113" y="64"/>
                  <a:pt x="113" y="64"/>
                </a:cubicBezTo>
                <a:cubicBezTo>
                  <a:pt x="113" y="33"/>
                  <a:pt x="113" y="33"/>
                  <a:pt x="113" y="33"/>
                </a:cubicBezTo>
                <a:cubicBezTo>
                  <a:pt x="113" y="27"/>
                  <a:pt x="108" y="23"/>
                  <a:pt x="102" y="23"/>
                </a:cubicBezTo>
                <a:cubicBezTo>
                  <a:pt x="30" y="23"/>
                  <a:pt x="30" y="23"/>
                  <a:pt x="30" y="23"/>
                </a:cubicBezTo>
                <a:cubicBezTo>
                  <a:pt x="30" y="10"/>
                  <a:pt x="30" y="10"/>
                  <a:pt x="30" y="10"/>
                </a:cubicBezTo>
                <a:cubicBezTo>
                  <a:pt x="31" y="9"/>
                  <a:pt x="31" y="9"/>
                  <a:pt x="31" y="9"/>
                </a:cubicBezTo>
                <a:cubicBezTo>
                  <a:pt x="31" y="9"/>
                  <a:pt x="31" y="9"/>
                  <a:pt x="32" y="9"/>
                </a:cubicBezTo>
                <a:cubicBezTo>
                  <a:pt x="32" y="9"/>
                  <a:pt x="32" y="9"/>
                  <a:pt x="32" y="9"/>
                </a:cubicBezTo>
                <a:moveTo>
                  <a:pt x="124" y="0"/>
                </a:moveTo>
                <a:cubicBezTo>
                  <a:pt x="32" y="0"/>
                  <a:pt x="32" y="0"/>
                  <a:pt x="32" y="0"/>
                </a:cubicBezTo>
                <a:cubicBezTo>
                  <a:pt x="27" y="0"/>
                  <a:pt x="21" y="4"/>
                  <a:pt x="21" y="10"/>
                </a:cubicBezTo>
                <a:cubicBezTo>
                  <a:pt x="21" y="23"/>
                  <a:pt x="21" y="23"/>
                  <a:pt x="2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5" y="23"/>
                  <a:pt x="0" y="27"/>
                  <a:pt x="0" y="33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92"/>
                  <a:pt x="5" y="96"/>
                  <a:pt x="11" y="96"/>
                </a:cubicBezTo>
                <a:cubicBezTo>
                  <a:pt x="27" y="96"/>
                  <a:pt x="27" y="96"/>
                  <a:pt x="27" y="96"/>
                </a:cubicBezTo>
                <a:cubicBezTo>
                  <a:pt x="18" y="109"/>
                  <a:pt x="18" y="109"/>
                  <a:pt x="18" y="109"/>
                </a:cubicBezTo>
                <a:cubicBezTo>
                  <a:pt x="17" y="110"/>
                  <a:pt x="17" y="113"/>
                  <a:pt x="18" y="114"/>
                </a:cubicBezTo>
                <a:cubicBezTo>
                  <a:pt x="19" y="115"/>
                  <a:pt x="20" y="116"/>
                  <a:pt x="22" y="116"/>
                </a:cubicBezTo>
                <a:cubicBezTo>
                  <a:pt x="22" y="116"/>
                  <a:pt x="23" y="116"/>
                  <a:pt x="23" y="115"/>
                </a:cubicBezTo>
                <a:cubicBezTo>
                  <a:pt x="66" y="96"/>
                  <a:pt x="66" y="96"/>
                  <a:pt x="66" y="96"/>
                </a:cubicBezTo>
                <a:cubicBezTo>
                  <a:pt x="102" y="96"/>
                  <a:pt x="102" y="96"/>
                  <a:pt x="102" y="96"/>
                </a:cubicBezTo>
                <a:cubicBezTo>
                  <a:pt x="108" y="96"/>
                  <a:pt x="113" y="92"/>
                  <a:pt x="113" y="86"/>
                </a:cubicBezTo>
                <a:cubicBezTo>
                  <a:pt x="113" y="73"/>
                  <a:pt x="113" y="73"/>
                  <a:pt x="113" y="73"/>
                </a:cubicBezTo>
                <a:cubicBezTo>
                  <a:pt x="124" y="73"/>
                  <a:pt x="124" y="73"/>
                  <a:pt x="124" y="73"/>
                </a:cubicBezTo>
                <a:cubicBezTo>
                  <a:pt x="129" y="73"/>
                  <a:pt x="134" y="69"/>
                  <a:pt x="135" y="63"/>
                </a:cubicBezTo>
                <a:cubicBezTo>
                  <a:pt x="135" y="10"/>
                  <a:pt x="135" y="10"/>
                  <a:pt x="135" y="10"/>
                </a:cubicBezTo>
                <a:cubicBezTo>
                  <a:pt x="134" y="4"/>
                  <a:pt x="129" y="0"/>
                  <a:pt x="124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" name="Camille37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4531995" y="2795270"/>
            <a:ext cx="581025" cy="548640"/>
          </a:xfrm>
          <a:custGeom>
            <a:avLst/>
            <a:gdLst>
              <a:gd name="T0" fmla="*/ 38 w 121"/>
              <a:gd name="T1" fmla="*/ 42 h 114"/>
              <a:gd name="T2" fmla="*/ 38 w 121"/>
              <a:gd name="T3" fmla="*/ 47 h 114"/>
              <a:gd name="T4" fmla="*/ 76 w 121"/>
              <a:gd name="T5" fmla="*/ 44 h 114"/>
              <a:gd name="T6" fmla="*/ 87 w 121"/>
              <a:gd name="T7" fmla="*/ 32 h 114"/>
              <a:gd name="T8" fmla="*/ 35 w 121"/>
              <a:gd name="T9" fmla="*/ 35 h 114"/>
              <a:gd name="T10" fmla="*/ 38 w 121"/>
              <a:gd name="T11" fmla="*/ 37 h 114"/>
              <a:gd name="T12" fmla="*/ 89 w 121"/>
              <a:gd name="T13" fmla="*/ 35 h 114"/>
              <a:gd name="T14" fmla="*/ 87 w 121"/>
              <a:gd name="T15" fmla="*/ 32 h 114"/>
              <a:gd name="T16" fmla="*/ 38 w 121"/>
              <a:gd name="T17" fmla="*/ 22 h 114"/>
              <a:gd name="T18" fmla="*/ 35 w 121"/>
              <a:gd name="T19" fmla="*/ 26 h 114"/>
              <a:gd name="T20" fmla="*/ 87 w 121"/>
              <a:gd name="T21" fmla="*/ 28 h 114"/>
              <a:gd name="T22" fmla="*/ 89 w 121"/>
              <a:gd name="T23" fmla="*/ 25 h 114"/>
              <a:gd name="T24" fmla="*/ 19 w 121"/>
              <a:gd name="T25" fmla="*/ 105 h 114"/>
              <a:gd name="T26" fmla="*/ 103 w 121"/>
              <a:gd name="T27" fmla="*/ 105 h 114"/>
              <a:gd name="T28" fmla="*/ 9 w 121"/>
              <a:gd name="T29" fmla="*/ 100 h 114"/>
              <a:gd name="T30" fmla="*/ 41 w 121"/>
              <a:gd name="T31" fmla="*/ 74 h 114"/>
              <a:gd name="T32" fmla="*/ 112 w 121"/>
              <a:gd name="T33" fmla="*/ 99 h 114"/>
              <a:gd name="T34" fmla="*/ 112 w 121"/>
              <a:gd name="T35" fmla="*/ 53 h 114"/>
              <a:gd name="T36" fmla="*/ 16 w 121"/>
              <a:gd name="T37" fmla="*/ 48 h 114"/>
              <a:gd name="T38" fmla="*/ 9 w 121"/>
              <a:gd name="T39" fmla="*/ 37 h 114"/>
              <a:gd name="T40" fmla="*/ 13 w 121"/>
              <a:gd name="T41" fmla="*/ 35 h 114"/>
              <a:gd name="T42" fmla="*/ 16 w 121"/>
              <a:gd name="T43" fmla="*/ 48 h 114"/>
              <a:gd name="T44" fmla="*/ 105 w 121"/>
              <a:gd name="T45" fmla="*/ 35 h 114"/>
              <a:gd name="T46" fmla="*/ 111 w 121"/>
              <a:gd name="T47" fmla="*/ 36 h 114"/>
              <a:gd name="T48" fmla="*/ 112 w 121"/>
              <a:gd name="T49" fmla="*/ 42 h 114"/>
              <a:gd name="T50" fmla="*/ 48 w 121"/>
              <a:gd name="T51" fmla="*/ 68 h 114"/>
              <a:gd name="T52" fmla="*/ 26 w 121"/>
              <a:gd name="T53" fmla="*/ 53 h 114"/>
              <a:gd name="T54" fmla="*/ 26 w 121"/>
              <a:gd name="T55" fmla="*/ 26 h 114"/>
              <a:gd name="T56" fmla="*/ 36 w 121"/>
              <a:gd name="T57" fmla="*/ 10 h 114"/>
              <a:gd name="T58" fmla="*/ 95 w 121"/>
              <a:gd name="T59" fmla="*/ 20 h 114"/>
              <a:gd name="T60" fmla="*/ 95 w 121"/>
              <a:gd name="T61" fmla="*/ 35 h 114"/>
              <a:gd name="T62" fmla="*/ 95 w 121"/>
              <a:gd name="T63" fmla="*/ 54 h 114"/>
              <a:gd name="T64" fmla="*/ 60 w 121"/>
              <a:gd name="T65" fmla="*/ 59 h 114"/>
              <a:gd name="T66" fmla="*/ 84 w 121"/>
              <a:gd name="T67" fmla="*/ 0 h 114"/>
              <a:gd name="T68" fmla="*/ 16 w 121"/>
              <a:gd name="T69" fmla="*/ 20 h 114"/>
              <a:gd name="T70" fmla="*/ 13 w 121"/>
              <a:gd name="T71" fmla="*/ 26 h 114"/>
              <a:gd name="T72" fmla="*/ 0 w 121"/>
              <a:gd name="T73" fmla="*/ 103 h 114"/>
              <a:gd name="T74" fmla="*/ 109 w 121"/>
              <a:gd name="T75" fmla="*/ 114 h 114"/>
              <a:gd name="T76" fmla="*/ 121 w 121"/>
              <a:gd name="T77" fmla="*/ 37 h 114"/>
              <a:gd name="T78" fmla="*/ 105 w 121"/>
              <a:gd name="T79" fmla="*/ 26 h 114"/>
              <a:gd name="T80" fmla="*/ 84 w 121"/>
              <a:gd name="T81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1" h="114">
                <a:moveTo>
                  <a:pt x="74" y="42"/>
                </a:moveTo>
                <a:cubicBezTo>
                  <a:pt x="38" y="42"/>
                  <a:pt x="38" y="42"/>
                  <a:pt x="38" y="42"/>
                </a:cubicBezTo>
                <a:cubicBezTo>
                  <a:pt x="36" y="42"/>
                  <a:pt x="35" y="43"/>
                  <a:pt x="35" y="44"/>
                </a:cubicBezTo>
                <a:cubicBezTo>
                  <a:pt x="35" y="46"/>
                  <a:pt x="36" y="47"/>
                  <a:pt x="38" y="47"/>
                </a:cubicBezTo>
                <a:cubicBezTo>
                  <a:pt x="74" y="47"/>
                  <a:pt x="74" y="47"/>
                  <a:pt x="74" y="47"/>
                </a:cubicBezTo>
                <a:cubicBezTo>
                  <a:pt x="75" y="47"/>
                  <a:pt x="76" y="46"/>
                  <a:pt x="76" y="44"/>
                </a:cubicBezTo>
                <a:cubicBezTo>
                  <a:pt x="76" y="43"/>
                  <a:pt x="75" y="42"/>
                  <a:pt x="74" y="42"/>
                </a:cubicBezTo>
                <a:moveTo>
                  <a:pt x="87" y="32"/>
                </a:moveTo>
                <a:cubicBezTo>
                  <a:pt x="38" y="32"/>
                  <a:pt x="38" y="32"/>
                  <a:pt x="38" y="32"/>
                </a:cubicBezTo>
                <a:cubicBezTo>
                  <a:pt x="36" y="32"/>
                  <a:pt x="35" y="33"/>
                  <a:pt x="35" y="35"/>
                </a:cubicBezTo>
                <a:cubicBezTo>
                  <a:pt x="35" y="35"/>
                  <a:pt x="35" y="35"/>
                  <a:pt x="35" y="35"/>
                </a:cubicBezTo>
                <a:cubicBezTo>
                  <a:pt x="35" y="36"/>
                  <a:pt x="36" y="37"/>
                  <a:pt x="38" y="37"/>
                </a:cubicBezTo>
                <a:cubicBezTo>
                  <a:pt x="87" y="37"/>
                  <a:pt x="87" y="37"/>
                  <a:pt x="87" y="37"/>
                </a:cubicBezTo>
                <a:cubicBezTo>
                  <a:pt x="88" y="37"/>
                  <a:pt x="89" y="36"/>
                  <a:pt x="89" y="35"/>
                </a:cubicBezTo>
                <a:cubicBezTo>
                  <a:pt x="89" y="35"/>
                  <a:pt x="89" y="35"/>
                  <a:pt x="89" y="35"/>
                </a:cubicBezTo>
                <a:cubicBezTo>
                  <a:pt x="89" y="33"/>
                  <a:pt x="88" y="32"/>
                  <a:pt x="87" y="32"/>
                </a:cubicBezTo>
                <a:moveTo>
                  <a:pt x="87" y="22"/>
                </a:moveTo>
                <a:cubicBezTo>
                  <a:pt x="38" y="22"/>
                  <a:pt x="38" y="22"/>
                  <a:pt x="38" y="22"/>
                </a:cubicBezTo>
                <a:cubicBezTo>
                  <a:pt x="36" y="22"/>
                  <a:pt x="35" y="24"/>
                  <a:pt x="35" y="25"/>
                </a:cubicBezTo>
                <a:cubicBezTo>
                  <a:pt x="35" y="25"/>
                  <a:pt x="35" y="26"/>
                  <a:pt x="35" y="26"/>
                </a:cubicBezTo>
                <a:cubicBezTo>
                  <a:pt x="36" y="27"/>
                  <a:pt x="37" y="28"/>
                  <a:pt x="38" y="28"/>
                </a:cubicBezTo>
                <a:cubicBezTo>
                  <a:pt x="87" y="28"/>
                  <a:pt x="87" y="28"/>
                  <a:pt x="87" y="28"/>
                </a:cubicBezTo>
                <a:cubicBezTo>
                  <a:pt x="88" y="28"/>
                  <a:pt x="89" y="27"/>
                  <a:pt x="89" y="26"/>
                </a:cubicBezTo>
                <a:cubicBezTo>
                  <a:pt x="89" y="26"/>
                  <a:pt x="89" y="25"/>
                  <a:pt x="89" y="25"/>
                </a:cubicBezTo>
                <a:cubicBezTo>
                  <a:pt x="89" y="24"/>
                  <a:pt x="88" y="22"/>
                  <a:pt x="87" y="22"/>
                </a:cubicBezTo>
                <a:moveTo>
                  <a:pt x="19" y="105"/>
                </a:moveTo>
                <a:cubicBezTo>
                  <a:pt x="60" y="71"/>
                  <a:pt x="60" y="71"/>
                  <a:pt x="60" y="71"/>
                </a:cubicBezTo>
                <a:cubicBezTo>
                  <a:pt x="103" y="105"/>
                  <a:pt x="103" y="105"/>
                  <a:pt x="103" y="105"/>
                </a:cubicBezTo>
                <a:cubicBezTo>
                  <a:pt x="19" y="105"/>
                  <a:pt x="19" y="105"/>
                  <a:pt x="19" y="105"/>
                </a:cubicBezTo>
                <a:moveTo>
                  <a:pt x="9" y="100"/>
                </a:moveTo>
                <a:cubicBezTo>
                  <a:pt x="9" y="54"/>
                  <a:pt x="9" y="54"/>
                  <a:pt x="9" y="54"/>
                </a:cubicBezTo>
                <a:cubicBezTo>
                  <a:pt x="41" y="74"/>
                  <a:pt x="41" y="74"/>
                  <a:pt x="41" y="74"/>
                </a:cubicBezTo>
                <a:cubicBezTo>
                  <a:pt x="9" y="100"/>
                  <a:pt x="9" y="100"/>
                  <a:pt x="9" y="100"/>
                </a:cubicBezTo>
                <a:moveTo>
                  <a:pt x="112" y="99"/>
                </a:moveTo>
                <a:cubicBezTo>
                  <a:pt x="80" y="74"/>
                  <a:pt x="80" y="74"/>
                  <a:pt x="80" y="74"/>
                </a:cubicBezTo>
                <a:cubicBezTo>
                  <a:pt x="112" y="53"/>
                  <a:pt x="112" y="53"/>
                  <a:pt x="112" y="53"/>
                </a:cubicBezTo>
                <a:cubicBezTo>
                  <a:pt x="112" y="99"/>
                  <a:pt x="112" y="99"/>
                  <a:pt x="112" y="99"/>
                </a:cubicBezTo>
                <a:moveTo>
                  <a:pt x="16" y="48"/>
                </a:moveTo>
                <a:cubicBezTo>
                  <a:pt x="9" y="43"/>
                  <a:pt x="9" y="43"/>
                  <a:pt x="9" y="43"/>
                </a:cubicBez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10" y="37"/>
                  <a:pt x="10" y="36"/>
                </a:cubicBezTo>
                <a:cubicBezTo>
                  <a:pt x="11" y="36"/>
                  <a:pt x="12" y="35"/>
                  <a:pt x="13" y="35"/>
                </a:cubicBezTo>
                <a:cubicBezTo>
                  <a:pt x="16" y="35"/>
                  <a:pt x="16" y="35"/>
                  <a:pt x="16" y="35"/>
                </a:cubicBezTo>
                <a:cubicBezTo>
                  <a:pt x="16" y="48"/>
                  <a:pt x="16" y="48"/>
                  <a:pt x="16" y="48"/>
                </a:cubicBezTo>
                <a:moveTo>
                  <a:pt x="105" y="47"/>
                </a:moveTo>
                <a:cubicBezTo>
                  <a:pt x="105" y="35"/>
                  <a:pt x="105" y="35"/>
                  <a:pt x="105" y="35"/>
                </a:cubicBezTo>
                <a:cubicBezTo>
                  <a:pt x="109" y="35"/>
                  <a:pt x="109" y="35"/>
                  <a:pt x="109" y="35"/>
                </a:cubicBezTo>
                <a:cubicBezTo>
                  <a:pt x="110" y="35"/>
                  <a:pt x="111" y="36"/>
                  <a:pt x="111" y="36"/>
                </a:cubicBezTo>
                <a:cubicBezTo>
                  <a:pt x="112" y="37"/>
                  <a:pt x="112" y="37"/>
                  <a:pt x="112" y="37"/>
                </a:cubicBezTo>
                <a:cubicBezTo>
                  <a:pt x="112" y="42"/>
                  <a:pt x="112" y="42"/>
                  <a:pt x="112" y="42"/>
                </a:cubicBezTo>
                <a:cubicBezTo>
                  <a:pt x="105" y="47"/>
                  <a:pt x="105" y="47"/>
                  <a:pt x="105" y="47"/>
                </a:cubicBezTo>
                <a:moveTo>
                  <a:pt x="48" y="68"/>
                </a:move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3"/>
                  <a:pt x="26" y="53"/>
                </a:cubicBezTo>
                <a:cubicBezTo>
                  <a:pt x="26" y="35"/>
                  <a:pt x="26" y="35"/>
                  <a:pt x="26" y="35"/>
                </a:cubicBezTo>
                <a:cubicBezTo>
                  <a:pt x="26" y="26"/>
                  <a:pt x="26" y="26"/>
                  <a:pt x="26" y="26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15"/>
                  <a:pt x="30" y="10"/>
                  <a:pt x="36" y="10"/>
                </a:cubicBezTo>
                <a:cubicBezTo>
                  <a:pt x="84" y="10"/>
                  <a:pt x="84" y="10"/>
                  <a:pt x="84" y="10"/>
                </a:cubicBezTo>
                <a:cubicBezTo>
                  <a:pt x="90" y="10"/>
                  <a:pt x="95" y="15"/>
                  <a:pt x="95" y="20"/>
                </a:cubicBezTo>
                <a:cubicBezTo>
                  <a:pt x="95" y="26"/>
                  <a:pt x="95" y="26"/>
                  <a:pt x="95" y="26"/>
                </a:cubicBezTo>
                <a:cubicBezTo>
                  <a:pt x="95" y="35"/>
                  <a:pt x="95" y="35"/>
                  <a:pt x="95" y="35"/>
                </a:cubicBezTo>
                <a:cubicBezTo>
                  <a:pt x="95" y="53"/>
                  <a:pt x="95" y="53"/>
                  <a:pt x="95" y="53"/>
                </a:cubicBezTo>
                <a:cubicBezTo>
                  <a:pt x="95" y="54"/>
                  <a:pt x="95" y="54"/>
                  <a:pt x="95" y="54"/>
                </a:cubicBezTo>
                <a:cubicBezTo>
                  <a:pt x="72" y="68"/>
                  <a:pt x="72" y="68"/>
                  <a:pt x="72" y="68"/>
                </a:cubicBezTo>
                <a:cubicBezTo>
                  <a:pt x="60" y="59"/>
                  <a:pt x="60" y="59"/>
                  <a:pt x="60" y="59"/>
                </a:cubicBezTo>
                <a:cubicBezTo>
                  <a:pt x="48" y="68"/>
                  <a:pt x="48" y="68"/>
                  <a:pt x="48" y="68"/>
                </a:cubicBezTo>
                <a:moveTo>
                  <a:pt x="84" y="0"/>
                </a:moveTo>
                <a:cubicBezTo>
                  <a:pt x="36" y="0"/>
                  <a:pt x="36" y="0"/>
                  <a:pt x="36" y="0"/>
                </a:cubicBezTo>
                <a:cubicBezTo>
                  <a:pt x="25" y="0"/>
                  <a:pt x="16" y="9"/>
                  <a:pt x="16" y="20"/>
                </a:cubicBezTo>
                <a:cubicBezTo>
                  <a:pt x="16" y="26"/>
                  <a:pt x="16" y="26"/>
                  <a:pt x="16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7" y="26"/>
                  <a:pt x="1" y="31"/>
                  <a:pt x="0" y="37"/>
                </a:cubicBezTo>
                <a:cubicBezTo>
                  <a:pt x="0" y="103"/>
                  <a:pt x="0" y="103"/>
                  <a:pt x="0" y="103"/>
                </a:cubicBezTo>
                <a:cubicBezTo>
                  <a:pt x="1" y="109"/>
                  <a:pt x="7" y="114"/>
                  <a:pt x="13" y="114"/>
                </a:cubicBezTo>
                <a:cubicBezTo>
                  <a:pt x="109" y="114"/>
                  <a:pt x="109" y="114"/>
                  <a:pt x="109" y="114"/>
                </a:cubicBezTo>
                <a:cubicBezTo>
                  <a:pt x="115" y="114"/>
                  <a:pt x="121" y="109"/>
                  <a:pt x="121" y="103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21" y="31"/>
                  <a:pt x="115" y="26"/>
                  <a:pt x="109" y="26"/>
                </a:cubicBezTo>
                <a:cubicBezTo>
                  <a:pt x="105" y="26"/>
                  <a:pt x="105" y="26"/>
                  <a:pt x="105" y="26"/>
                </a:cubicBezTo>
                <a:cubicBezTo>
                  <a:pt x="105" y="20"/>
                  <a:pt x="105" y="20"/>
                  <a:pt x="105" y="20"/>
                </a:cubicBezTo>
                <a:cubicBezTo>
                  <a:pt x="105" y="9"/>
                  <a:pt x="95" y="0"/>
                  <a:pt x="84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46" name="Camille 38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5467350" y="3445510"/>
            <a:ext cx="752475" cy="546735"/>
          </a:xfrm>
          <a:custGeom>
            <a:avLst/>
            <a:gdLst>
              <a:gd name="T0" fmla="*/ 92 w 157"/>
              <a:gd name="T1" fmla="*/ 90 h 113"/>
              <a:gd name="T2" fmla="*/ 92 w 157"/>
              <a:gd name="T3" fmla="*/ 95 h 113"/>
              <a:gd name="T4" fmla="*/ 131 w 157"/>
              <a:gd name="T5" fmla="*/ 92 h 113"/>
              <a:gd name="T6" fmla="*/ 142 w 157"/>
              <a:gd name="T7" fmla="*/ 80 h 113"/>
              <a:gd name="T8" fmla="*/ 114 w 157"/>
              <a:gd name="T9" fmla="*/ 80 h 113"/>
              <a:gd name="T10" fmla="*/ 92 w 157"/>
              <a:gd name="T11" fmla="*/ 80 h 113"/>
              <a:gd name="T12" fmla="*/ 92 w 157"/>
              <a:gd name="T13" fmla="*/ 86 h 113"/>
              <a:gd name="T14" fmla="*/ 142 w 157"/>
              <a:gd name="T15" fmla="*/ 86 h 113"/>
              <a:gd name="T16" fmla="*/ 142 w 157"/>
              <a:gd name="T17" fmla="*/ 80 h 113"/>
              <a:gd name="T18" fmla="*/ 121 w 157"/>
              <a:gd name="T19" fmla="*/ 71 h 113"/>
              <a:gd name="T20" fmla="*/ 112 w 157"/>
              <a:gd name="T21" fmla="*/ 71 h 113"/>
              <a:gd name="T22" fmla="*/ 92 w 157"/>
              <a:gd name="T23" fmla="*/ 71 h 113"/>
              <a:gd name="T24" fmla="*/ 92 w 157"/>
              <a:gd name="T25" fmla="*/ 76 h 113"/>
              <a:gd name="T26" fmla="*/ 112 w 157"/>
              <a:gd name="T27" fmla="*/ 76 h 113"/>
              <a:gd name="T28" fmla="*/ 121 w 157"/>
              <a:gd name="T29" fmla="*/ 76 h 113"/>
              <a:gd name="T30" fmla="*/ 144 w 157"/>
              <a:gd name="T31" fmla="*/ 73 h 113"/>
              <a:gd name="T32" fmla="*/ 85 w 157"/>
              <a:gd name="T33" fmla="*/ 59 h 113"/>
              <a:gd name="T34" fmla="*/ 112 w 157"/>
              <a:gd name="T35" fmla="*/ 59 h 113"/>
              <a:gd name="T36" fmla="*/ 145 w 157"/>
              <a:gd name="T37" fmla="*/ 59 h 113"/>
              <a:gd name="T38" fmla="*/ 149 w 157"/>
              <a:gd name="T39" fmla="*/ 60 h 113"/>
              <a:gd name="T40" fmla="*/ 150 w 157"/>
              <a:gd name="T41" fmla="*/ 104 h 113"/>
              <a:gd name="T42" fmla="*/ 145 w 157"/>
              <a:gd name="T43" fmla="*/ 106 h 113"/>
              <a:gd name="T44" fmla="*/ 85 w 157"/>
              <a:gd name="T45" fmla="*/ 106 h 113"/>
              <a:gd name="T46" fmla="*/ 81 w 157"/>
              <a:gd name="T47" fmla="*/ 105 h 113"/>
              <a:gd name="T48" fmla="*/ 81 w 157"/>
              <a:gd name="T49" fmla="*/ 88 h 113"/>
              <a:gd name="T50" fmla="*/ 81 w 157"/>
              <a:gd name="T51" fmla="*/ 61 h 113"/>
              <a:gd name="T52" fmla="*/ 82 w 157"/>
              <a:gd name="T53" fmla="*/ 60 h 113"/>
              <a:gd name="T54" fmla="*/ 85 w 157"/>
              <a:gd name="T55" fmla="*/ 59 h 113"/>
              <a:gd name="T56" fmla="*/ 11 w 157"/>
              <a:gd name="T57" fmla="*/ 79 h 113"/>
              <a:gd name="T58" fmla="*/ 61 w 157"/>
              <a:gd name="T59" fmla="*/ 60 h 113"/>
              <a:gd name="T60" fmla="*/ 76 w 157"/>
              <a:gd name="T61" fmla="*/ 56 h 113"/>
              <a:gd name="T62" fmla="*/ 74 w 157"/>
              <a:gd name="T63" fmla="*/ 79 h 113"/>
              <a:gd name="T64" fmla="*/ 9 w 157"/>
              <a:gd name="T65" fmla="*/ 68 h 113"/>
              <a:gd name="T66" fmla="*/ 41 w 157"/>
              <a:gd name="T67" fmla="*/ 45 h 113"/>
              <a:gd name="T68" fmla="*/ 89 w 157"/>
              <a:gd name="T69" fmla="*/ 53 h 113"/>
              <a:gd name="T70" fmla="*/ 112 w 157"/>
              <a:gd name="T71" fmla="*/ 21 h 113"/>
              <a:gd name="T72" fmla="*/ 89 w 157"/>
              <a:gd name="T73" fmla="*/ 53 h 113"/>
              <a:gd name="T74" fmla="*/ 11 w 157"/>
              <a:gd name="T75" fmla="*/ 10 h 113"/>
              <a:gd name="T76" fmla="*/ 13 w 157"/>
              <a:gd name="T77" fmla="*/ 9 h 113"/>
              <a:gd name="T78" fmla="*/ 111 w 157"/>
              <a:gd name="T79" fmla="*/ 10 h 113"/>
              <a:gd name="T80" fmla="*/ 71 w 157"/>
              <a:gd name="T81" fmla="*/ 40 h 113"/>
              <a:gd name="T82" fmla="*/ 71 w 157"/>
              <a:gd name="T83" fmla="*/ 40 h 113"/>
              <a:gd name="T84" fmla="*/ 109 w 157"/>
              <a:gd name="T85" fmla="*/ 0 h 113"/>
              <a:gd name="T86" fmla="*/ 0 w 157"/>
              <a:gd name="T87" fmla="*/ 11 h 113"/>
              <a:gd name="T88" fmla="*/ 13 w 157"/>
              <a:gd name="T89" fmla="*/ 88 h 113"/>
              <a:gd name="T90" fmla="*/ 74 w 157"/>
              <a:gd name="T91" fmla="*/ 104 h 113"/>
              <a:gd name="T92" fmla="*/ 85 w 157"/>
              <a:gd name="T93" fmla="*/ 113 h 113"/>
              <a:gd name="T94" fmla="*/ 153 w 157"/>
              <a:gd name="T95" fmla="*/ 111 h 113"/>
              <a:gd name="T96" fmla="*/ 157 w 157"/>
              <a:gd name="T97" fmla="*/ 61 h 113"/>
              <a:gd name="T98" fmla="*/ 145 w 157"/>
              <a:gd name="T99" fmla="*/ 53 h 113"/>
              <a:gd name="T100" fmla="*/ 121 w 157"/>
              <a:gd name="T101" fmla="*/ 11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57" h="113">
                <a:moveTo>
                  <a:pt x="128" y="90"/>
                </a:moveTo>
                <a:cubicBezTo>
                  <a:pt x="92" y="90"/>
                  <a:pt x="92" y="90"/>
                  <a:pt x="92" y="90"/>
                </a:cubicBezTo>
                <a:cubicBezTo>
                  <a:pt x="91" y="90"/>
                  <a:pt x="90" y="91"/>
                  <a:pt x="90" y="92"/>
                </a:cubicBezTo>
                <a:cubicBezTo>
                  <a:pt x="90" y="94"/>
                  <a:pt x="91" y="95"/>
                  <a:pt x="92" y="95"/>
                </a:cubicBezTo>
                <a:cubicBezTo>
                  <a:pt x="128" y="95"/>
                  <a:pt x="128" y="95"/>
                  <a:pt x="128" y="95"/>
                </a:cubicBezTo>
                <a:cubicBezTo>
                  <a:pt x="130" y="95"/>
                  <a:pt x="131" y="94"/>
                  <a:pt x="131" y="92"/>
                </a:cubicBezTo>
                <a:cubicBezTo>
                  <a:pt x="131" y="91"/>
                  <a:pt x="130" y="90"/>
                  <a:pt x="128" y="90"/>
                </a:cubicBezTo>
                <a:moveTo>
                  <a:pt x="142" y="80"/>
                </a:moveTo>
                <a:cubicBezTo>
                  <a:pt x="120" y="80"/>
                  <a:pt x="120" y="80"/>
                  <a:pt x="120" y="80"/>
                </a:cubicBezTo>
                <a:cubicBezTo>
                  <a:pt x="114" y="80"/>
                  <a:pt x="114" y="80"/>
                  <a:pt x="114" y="80"/>
                </a:cubicBezTo>
                <a:cubicBezTo>
                  <a:pt x="111" y="80"/>
                  <a:pt x="111" y="80"/>
                  <a:pt x="111" y="80"/>
                </a:cubicBezTo>
                <a:cubicBezTo>
                  <a:pt x="92" y="80"/>
                  <a:pt x="92" y="80"/>
                  <a:pt x="92" y="80"/>
                </a:cubicBezTo>
                <a:cubicBezTo>
                  <a:pt x="91" y="80"/>
                  <a:pt x="90" y="81"/>
                  <a:pt x="90" y="83"/>
                </a:cubicBezTo>
                <a:cubicBezTo>
                  <a:pt x="90" y="84"/>
                  <a:pt x="91" y="86"/>
                  <a:pt x="92" y="86"/>
                </a:cubicBezTo>
                <a:cubicBezTo>
                  <a:pt x="116" y="86"/>
                  <a:pt x="116" y="86"/>
                  <a:pt x="116" y="86"/>
                </a:cubicBezTo>
                <a:cubicBezTo>
                  <a:pt x="142" y="86"/>
                  <a:pt x="142" y="86"/>
                  <a:pt x="142" y="86"/>
                </a:cubicBezTo>
                <a:cubicBezTo>
                  <a:pt x="143" y="86"/>
                  <a:pt x="144" y="84"/>
                  <a:pt x="144" y="83"/>
                </a:cubicBezTo>
                <a:cubicBezTo>
                  <a:pt x="144" y="81"/>
                  <a:pt x="143" y="80"/>
                  <a:pt x="142" y="80"/>
                </a:cubicBezTo>
                <a:moveTo>
                  <a:pt x="142" y="71"/>
                </a:moveTo>
                <a:cubicBezTo>
                  <a:pt x="121" y="71"/>
                  <a:pt x="121" y="71"/>
                  <a:pt x="121" y="71"/>
                </a:cubicBezTo>
                <a:cubicBezTo>
                  <a:pt x="114" y="71"/>
                  <a:pt x="114" y="71"/>
                  <a:pt x="114" y="71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97" y="71"/>
                  <a:pt x="97" y="71"/>
                  <a:pt x="97" y="71"/>
                </a:cubicBezTo>
                <a:cubicBezTo>
                  <a:pt x="92" y="71"/>
                  <a:pt x="92" y="71"/>
                  <a:pt x="92" y="71"/>
                </a:cubicBezTo>
                <a:cubicBezTo>
                  <a:pt x="91" y="71"/>
                  <a:pt x="90" y="72"/>
                  <a:pt x="90" y="73"/>
                </a:cubicBezTo>
                <a:cubicBezTo>
                  <a:pt x="90" y="75"/>
                  <a:pt x="91" y="76"/>
                  <a:pt x="92" y="76"/>
                </a:cubicBezTo>
                <a:cubicBezTo>
                  <a:pt x="105" y="76"/>
                  <a:pt x="105" y="76"/>
                  <a:pt x="105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7" y="76"/>
                  <a:pt x="117" y="76"/>
                  <a:pt x="117" y="76"/>
                </a:cubicBezTo>
                <a:cubicBezTo>
                  <a:pt x="121" y="76"/>
                  <a:pt x="121" y="76"/>
                  <a:pt x="121" y="76"/>
                </a:cubicBezTo>
                <a:cubicBezTo>
                  <a:pt x="142" y="76"/>
                  <a:pt x="142" y="76"/>
                  <a:pt x="142" y="76"/>
                </a:cubicBezTo>
                <a:cubicBezTo>
                  <a:pt x="143" y="76"/>
                  <a:pt x="144" y="75"/>
                  <a:pt x="144" y="73"/>
                </a:cubicBezTo>
                <a:cubicBezTo>
                  <a:pt x="144" y="72"/>
                  <a:pt x="143" y="71"/>
                  <a:pt x="142" y="71"/>
                </a:cubicBezTo>
                <a:moveTo>
                  <a:pt x="85" y="59"/>
                </a:moveTo>
                <a:cubicBezTo>
                  <a:pt x="98" y="59"/>
                  <a:pt x="98" y="59"/>
                  <a:pt x="98" y="59"/>
                </a:cubicBezTo>
                <a:cubicBezTo>
                  <a:pt x="112" y="59"/>
                  <a:pt x="112" y="59"/>
                  <a:pt x="112" y="59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145" y="59"/>
                  <a:pt x="145" y="59"/>
                  <a:pt x="145" y="59"/>
                </a:cubicBezTo>
                <a:cubicBezTo>
                  <a:pt x="145" y="59"/>
                  <a:pt x="145" y="59"/>
                  <a:pt x="145" y="59"/>
                </a:cubicBezTo>
                <a:cubicBezTo>
                  <a:pt x="147" y="59"/>
                  <a:pt x="148" y="60"/>
                  <a:pt x="149" y="60"/>
                </a:cubicBezTo>
                <a:cubicBezTo>
                  <a:pt x="150" y="61"/>
                  <a:pt x="150" y="61"/>
                  <a:pt x="150" y="61"/>
                </a:cubicBezTo>
                <a:cubicBezTo>
                  <a:pt x="150" y="104"/>
                  <a:pt x="150" y="104"/>
                  <a:pt x="150" y="104"/>
                </a:cubicBezTo>
                <a:cubicBezTo>
                  <a:pt x="150" y="104"/>
                  <a:pt x="150" y="104"/>
                  <a:pt x="149" y="105"/>
                </a:cubicBezTo>
                <a:cubicBezTo>
                  <a:pt x="148" y="106"/>
                  <a:pt x="147" y="106"/>
                  <a:pt x="145" y="106"/>
                </a:cubicBezTo>
                <a:cubicBezTo>
                  <a:pt x="145" y="106"/>
                  <a:pt x="145" y="106"/>
                  <a:pt x="145" y="106"/>
                </a:cubicBezTo>
                <a:cubicBezTo>
                  <a:pt x="85" y="106"/>
                  <a:pt x="85" y="106"/>
                  <a:pt x="85" y="106"/>
                </a:cubicBezTo>
                <a:cubicBezTo>
                  <a:pt x="85" y="106"/>
                  <a:pt x="85" y="106"/>
                  <a:pt x="85" y="106"/>
                </a:cubicBezTo>
                <a:cubicBezTo>
                  <a:pt x="84" y="106"/>
                  <a:pt x="82" y="106"/>
                  <a:pt x="81" y="105"/>
                </a:cubicBezTo>
                <a:cubicBezTo>
                  <a:pt x="81" y="104"/>
                  <a:pt x="81" y="104"/>
                  <a:pt x="81" y="104"/>
                </a:cubicBezTo>
                <a:cubicBezTo>
                  <a:pt x="81" y="88"/>
                  <a:pt x="81" y="88"/>
                  <a:pt x="81" y="88"/>
                </a:cubicBezTo>
                <a:cubicBezTo>
                  <a:pt x="81" y="79"/>
                  <a:pt x="81" y="79"/>
                  <a:pt x="81" y="79"/>
                </a:cubicBezTo>
                <a:cubicBezTo>
                  <a:pt x="81" y="61"/>
                  <a:pt x="81" y="61"/>
                  <a:pt x="81" y="61"/>
                </a:cubicBezTo>
                <a:cubicBezTo>
                  <a:pt x="81" y="61"/>
                  <a:pt x="81" y="61"/>
                  <a:pt x="81" y="60"/>
                </a:cubicBezTo>
                <a:cubicBezTo>
                  <a:pt x="82" y="60"/>
                  <a:pt x="82" y="60"/>
                  <a:pt x="82" y="60"/>
                </a:cubicBezTo>
                <a:cubicBezTo>
                  <a:pt x="83" y="60"/>
                  <a:pt x="84" y="59"/>
                  <a:pt x="85" y="59"/>
                </a:cubicBezTo>
                <a:cubicBezTo>
                  <a:pt x="85" y="59"/>
                  <a:pt x="85" y="59"/>
                  <a:pt x="85" y="59"/>
                </a:cubicBezTo>
                <a:moveTo>
                  <a:pt x="13" y="79"/>
                </a:moveTo>
                <a:cubicBezTo>
                  <a:pt x="12" y="79"/>
                  <a:pt x="11" y="79"/>
                  <a:pt x="11" y="79"/>
                </a:cubicBezTo>
                <a:cubicBezTo>
                  <a:pt x="50" y="51"/>
                  <a:pt x="50" y="51"/>
                  <a:pt x="50" y="51"/>
                </a:cubicBezTo>
                <a:cubicBezTo>
                  <a:pt x="61" y="60"/>
                  <a:pt x="61" y="60"/>
                  <a:pt x="61" y="60"/>
                </a:cubicBezTo>
                <a:cubicBezTo>
                  <a:pt x="71" y="52"/>
                  <a:pt x="71" y="52"/>
                  <a:pt x="71" y="52"/>
                </a:cubicBezTo>
                <a:cubicBezTo>
                  <a:pt x="76" y="56"/>
                  <a:pt x="76" y="56"/>
                  <a:pt x="76" y="56"/>
                </a:cubicBezTo>
                <a:cubicBezTo>
                  <a:pt x="75" y="57"/>
                  <a:pt x="74" y="59"/>
                  <a:pt x="74" y="61"/>
                </a:cubicBezTo>
                <a:cubicBezTo>
                  <a:pt x="74" y="79"/>
                  <a:pt x="74" y="79"/>
                  <a:pt x="74" y="79"/>
                </a:cubicBezTo>
                <a:cubicBezTo>
                  <a:pt x="13" y="79"/>
                  <a:pt x="13" y="79"/>
                  <a:pt x="13" y="79"/>
                </a:cubicBezTo>
                <a:moveTo>
                  <a:pt x="9" y="68"/>
                </a:moveTo>
                <a:cubicBezTo>
                  <a:pt x="9" y="21"/>
                  <a:pt x="9" y="21"/>
                  <a:pt x="9" y="21"/>
                </a:cubicBezTo>
                <a:cubicBezTo>
                  <a:pt x="41" y="45"/>
                  <a:pt x="41" y="45"/>
                  <a:pt x="41" y="45"/>
                </a:cubicBezTo>
                <a:cubicBezTo>
                  <a:pt x="9" y="68"/>
                  <a:pt x="9" y="68"/>
                  <a:pt x="9" y="68"/>
                </a:cubicBezTo>
                <a:moveTo>
                  <a:pt x="89" y="53"/>
                </a:moveTo>
                <a:cubicBezTo>
                  <a:pt x="79" y="46"/>
                  <a:pt x="79" y="46"/>
                  <a:pt x="79" y="46"/>
                </a:cubicBezTo>
                <a:cubicBezTo>
                  <a:pt x="112" y="21"/>
                  <a:pt x="112" y="21"/>
                  <a:pt x="112" y="21"/>
                </a:cubicBezTo>
                <a:cubicBezTo>
                  <a:pt x="112" y="53"/>
                  <a:pt x="112" y="53"/>
                  <a:pt x="112" y="53"/>
                </a:cubicBezTo>
                <a:cubicBezTo>
                  <a:pt x="89" y="53"/>
                  <a:pt x="89" y="53"/>
                  <a:pt x="89" y="53"/>
                </a:cubicBezTo>
                <a:moveTo>
                  <a:pt x="61" y="47"/>
                </a:moveTo>
                <a:cubicBezTo>
                  <a:pt x="11" y="10"/>
                  <a:pt x="11" y="10"/>
                  <a:pt x="11" y="10"/>
                </a:cubicBezTo>
                <a:cubicBezTo>
                  <a:pt x="11" y="9"/>
                  <a:pt x="12" y="9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09" y="9"/>
                  <a:pt x="109" y="9"/>
                  <a:pt x="109" y="9"/>
                </a:cubicBezTo>
                <a:cubicBezTo>
                  <a:pt x="109" y="9"/>
                  <a:pt x="110" y="9"/>
                  <a:pt x="111" y="10"/>
                </a:cubicBezTo>
                <a:cubicBezTo>
                  <a:pt x="110" y="10"/>
                  <a:pt x="110" y="10"/>
                  <a:pt x="110" y="10"/>
                </a:cubicBezTo>
                <a:cubicBezTo>
                  <a:pt x="71" y="40"/>
                  <a:pt x="71" y="40"/>
                  <a:pt x="71" y="40"/>
                </a:cubicBezTo>
                <a:cubicBezTo>
                  <a:pt x="71" y="40"/>
                  <a:pt x="71" y="40"/>
                  <a:pt x="71" y="40"/>
                </a:cubicBezTo>
                <a:cubicBezTo>
                  <a:pt x="71" y="40"/>
                  <a:pt x="71" y="40"/>
                  <a:pt x="71" y="40"/>
                </a:cubicBezTo>
                <a:cubicBezTo>
                  <a:pt x="61" y="47"/>
                  <a:pt x="61" y="47"/>
                  <a:pt x="61" y="47"/>
                </a:cubicBezTo>
                <a:moveTo>
                  <a:pt x="109" y="0"/>
                </a:move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1" y="5"/>
                  <a:pt x="0" y="11"/>
                </a:cubicBezTo>
                <a:cubicBezTo>
                  <a:pt x="0" y="77"/>
                  <a:pt x="0" y="77"/>
                  <a:pt x="0" y="77"/>
                </a:cubicBezTo>
                <a:cubicBezTo>
                  <a:pt x="1" y="84"/>
                  <a:pt x="6" y="88"/>
                  <a:pt x="13" y="88"/>
                </a:cubicBezTo>
                <a:cubicBezTo>
                  <a:pt x="74" y="88"/>
                  <a:pt x="74" y="88"/>
                  <a:pt x="74" y="88"/>
                </a:cubicBezTo>
                <a:cubicBezTo>
                  <a:pt x="74" y="104"/>
                  <a:pt x="74" y="104"/>
                  <a:pt x="74" y="104"/>
                </a:cubicBezTo>
                <a:cubicBezTo>
                  <a:pt x="74" y="107"/>
                  <a:pt x="75" y="109"/>
                  <a:pt x="78" y="111"/>
                </a:cubicBezTo>
                <a:cubicBezTo>
                  <a:pt x="80" y="112"/>
                  <a:pt x="82" y="113"/>
                  <a:pt x="85" y="113"/>
                </a:cubicBezTo>
                <a:cubicBezTo>
                  <a:pt x="145" y="113"/>
                  <a:pt x="145" y="113"/>
                  <a:pt x="145" y="113"/>
                </a:cubicBezTo>
                <a:cubicBezTo>
                  <a:pt x="148" y="113"/>
                  <a:pt x="151" y="112"/>
                  <a:pt x="153" y="111"/>
                </a:cubicBezTo>
                <a:cubicBezTo>
                  <a:pt x="155" y="109"/>
                  <a:pt x="157" y="107"/>
                  <a:pt x="157" y="104"/>
                </a:cubicBezTo>
                <a:cubicBezTo>
                  <a:pt x="157" y="61"/>
                  <a:pt x="157" y="61"/>
                  <a:pt x="157" y="61"/>
                </a:cubicBezTo>
                <a:cubicBezTo>
                  <a:pt x="157" y="59"/>
                  <a:pt x="155" y="56"/>
                  <a:pt x="153" y="55"/>
                </a:cubicBezTo>
                <a:cubicBezTo>
                  <a:pt x="151" y="53"/>
                  <a:pt x="148" y="53"/>
                  <a:pt x="145" y="53"/>
                </a:cubicBezTo>
                <a:cubicBezTo>
                  <a:pt x="121" y="53"/>
                  <a:pt x="121" y="53"/>
                  <a:pt x="121" y="53"/>
                </a:cubicBezTo>
                <a:cubicBezTo>
                  <a:pt x="121" y="11"/>
                  <a:pt x="121" y="11"/>
                  <a:pt x="121" y="11"/>
                </a:cubicBezTo>
                <a:cubicBezTo>
                  <a:pt x="121" y="5"/>
                  <a:pt x="115" y="0"/>
                  <a:pt x="109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cxnSp>
        <p:nvCxnSpPr>
          <p:cNvPr id="47" name="camille"/>
          <p:cNvCxnSpPr>
            <a:stCxn id="21" idx="2"/>
          </p:cNvCxnSpPr>
          <p:nvPr>
            <p:custDataLst>
              <p:tags r:id="rId9"/>
            </p:custDataLst>
          </p:nvPr>
        </p:nvCxnSpPr>
        <p:spPr>
          <a:xfrm rot="5400000">
            <a:off x="4829175" y="3819525"/>
            <a:ext cx="447040" cy="1553845"/>
          </a:xfrm>
          <a:prstGeom prst="bentConnector2">
            <a:avLst/>
          </a:prstGeom>
          <a:ln w="12700">
            <a:solidFill>
              <a:srgbClr val="567C50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amille"/>
          <p:cNvCxnSpPr>
            <a:stCxn id="3" idx="3"/>
          </p:cNvCxnSpPr>
          <p:nvPr>
            <p:custDataLst>
              <p:tags r:id="rId10"/>
            </p:custDataLst>
          </p:nvPr>
        </p:nvCxnSpPr>
        <p:spPr>
          <a:xfrm rot="10800000">
            <a:off x="3736340" y="2059940"/>
            <a:ext cx="440055" cy="1017905"/>
          </a:xfrm>
          <a:prstGeom prst="bentConnector2">
            <a:avLst/>
          </a:prstGeom>
          <a:ln w="12700">
            <a:solidFill>
              <a:srgbClr val="E6815E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amille"/>
          <p:cNvCxnSpPr>
            <a:endCxn id="39" idx="3"/>
          </p:cNvCxnSpPr>
          <p:nvPr>
            <p:custDataLst>
              <p:tags r:id="rId11"/>
            </p:custDataLst>
          </p:nvPr>
        </p:nvCxnSpPr>
        <p:spPr>
          <a:xfrm rot="10800000" flipV="1">
            <a:off x="6960235" y="2069465"/>
            <a:ext cx="1282700" cy="819785"/>
          </a:xfrm>
          <a:prstGeom prst="bentConnector2">
            <a:avLst/>
          </a:prstGeom>
          <a:ln w="12700">
            <a:solidFill>
              <a:srgbClr val="E6815E"/>
            </a:solidFill>
            <a:prstDash val="sysDash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amille"/>
          <p:cNvCxnSpPr>
            <a:endCxn id="40" idx="1"/>
          </p:cNvCxnSpPr>
          <p:nvPr>
            <p:custDataLst>
              <p:tags r:id="rId12"/>
            </p:custDataLst>
          </p:nvPr>
        </p:nvCxnSpPr>
        <p:spPr>
          <a:xfrm rot="5400000">
            <a:off x="7693025" y="3994785"/>
            <a:ext cx="735330" cy="732155"/>
          </a:xfrm>
          <a:prstGeom prst="bentConnector3">
            <a:avLst>
              <a:gd name="adj1" fmla="val 125338"/>
            </a:avLst>
          </a:prstGeom>
          <a:ln w="12700">
            <a:solidFill>
              <a:srgbClr val="567C50"/>
            </a:solidFill>
            <a:prstDash val="sysDash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>
            <p:custDataLst>
              <p:tags r:id="rId13"/>
            </p:custDataLst>
          </p:nvPr>
        </p:nvSpPr>
        <p:spPr>
          <a:xfrm>
            <a:off x="1633855" y="1902460"/>
            <a:ext cx="19837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</a:rPr>
              <a:t>点击添加标题</a:t>
            </a:r>
            <a:endParaRPr lang="zh-CN" sz="2000" b="1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14"/>
            </p:custDataLst>
          </p:nvPr>
        </p:nvSpPr>
        <p:spPr>
          <a:xfrm>
            <a:off x="1360805" y="2214245"/>
            <a:ext cx="2255520" cy="15170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30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  <a:p>
            <a:pPr algn="r"/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55" name="文本框 54"/>
          <p:cNvSpPr txBox="1"/>
          <p:nvPr>
            <p:custDataLst>
              <p:tags r:id="rId15"/>
            </p:custDataLst>
          </p:nvPr>
        </p:nvSpPr>
        <p:spPr>
          <a:xfrm>
            <a:off x="2052955" y="4718685"/>
            <a:ext cx="21240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</a:rPr>
              <a:t>点击添加标题</a:t>
            </a:r>
            <a:endParaRPr lang="zh-CN" sz="2000" b="1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16"/>
            </p:custDataLst>
          </p:nvPr>
        </p:nvSpPr>
        <p:spPr>
          <a:xfrm>
            <a:off x="1795145" y="5031105"/>
            <a:ext cx="2381250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30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58" name="文本框 57"/>
          <p:cNvSpPr txBox="1"/>
          <p:nvPr>
            <p:custDataLst>
              <p:tags r:id="rId17"/>
            </p:custDataLst>
          </p:nvPr>
        </p:nvSpPr>
        <p:spPr>
          <a:xfrm>
            <a:off x="8352155" y="1902460"/>
            <a:ext cx="18294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</a:rPr>
              <a:t>点击添加标题</a:t>
            </a:r>
            <a:endParaRPr lang="zh-CN" sz="2000" b="1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18"/>
            </p:custDataLst>
          </p:nvPr>
        </p:nvSpPr>
        <p:spPr>
          <a:xfrm>
            <a:off x="8352155" y="2214245"/>
            <a:ext cx="2381250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30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60" name="文本框 59"/>
          <p:cNvSpPr txBox="1"/>
          <p:nvPr>
            <p:custDataLst>
              <p:tags r:id="rId19"/>
            </p:custDataLst>
          </p:nvPr>
        </p:nvSpPr>
        <p:spPr>
          <a:xfrm>
            <a:off x="8453120" y="3830320"/>
            <a:ext cx="20675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</a:rPr>
              <a:t>点击添加标题</a:t>
            </a:r>
            <a:endParaRPr lang="zh-CN" sz="2000" b="1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20"/>
            </p:custDataLst>
          </p:nvPr>
        </p:nvSpPr>
        <p:spPr>
          <a:xfrm>
            <a:off x="8453120" y="4142105"/>
            <a:ext cx="2381250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30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</p:spTree>
    <p:custDataLst>
      <p:tags r:id="rId2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等腰三角形 2"/>
          <p:cNvSpPr/>
          <p:nvPr/>
        </p:nvSpPr>
        <p:spPr>
          <a:xfrm rot="10980000">
            <a:off x="5605780" y="813435"/>
            <a:ext cx="165100" cy="120650"/>
          </a:xfrm>
          <a:prstGeom prst="triangle">
            <a:avLst/>
          </a:prstGeom>
          <a:solidFill>
            <a:srgbClr val="E68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96055" y="453390"/>
            <a:ext cx="4219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未来</a:t>
            </a:r>
            <a:r>
              <a:rPr lang="zh-CN" altLang="en-US" sz="4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计划</a:t>
            </a:r>
            <a:endParaRPr lang="zh-CN" altLang="en-US" sz="4000" b="1">
              <a:solidFill>
                <a:schemeClr val="tx1">
                  <a:lumMod val="75000"/>
                  <a:lumOff val="2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761355" y="1244600"/>
            <a:ext cx="688340" cy="0"/>
          </a:xfrm>
          <a:prstGeom prst="line">
            <a:avLst/>
          </a:prstGeom>
          <a:ln w="63500">
            <a:solidFill>
              <a:srgbClr val="E681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mille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229100" y="2438400"/>
            <a:ext cx="1147445" cy="1157605"/>
          </a:xfrm>
          <a:prstGeom prst="ellipse">
            <a:avLst/>
          </a:prstGeom>
          <a:solidFill>
            <a:srgbClr val="567C50"/>
          </a:solidFill>
          <a:ln w="28575">
            <a:noFill/>
          </a:ln>
        </p:spPr>
        <p:txBody>
          <a:bodyPr vert="horz" wrap="square" lIns="121920" tIns="60960" rIns="121920" bIns="60960" numCol="1" anchor="t" anchorCtr="0" compatLnSpc="1"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camille"/>
          <p:cNvSpPr/>
          <p:nvPr>
            <p:custDataLst>
              <p:tags r:id="rId2"/>
            </p:custDataLst>
          </p:nvPr>
        </p:nvSpPr>
        <p:spPr bwMode="auto">
          <a:xfrm>
            <a:off x="1548130" y="1853565"/>
            <a:ext cx="2372360" cy="1334135"/>
          </a:xfrm>
          <a:custGeom>
            <a:avLst/>
            <a:gdLst>
              <a:gd name="T0" fmla="*/ 583 w 597"/>
              <a:gd name="T1" fmla="*/ 291 h 333"/>
              <a:gd name="T2" fmla="*/ 291 w 597"/>
              <a:gd name="T3" fmla="*/ 0 h 333"/>
              <a:gd name="T4" fmla="*/ 0 w 597"/>
              <a:gd name="T5" fmla="*/ 291 h 333"/>
              <a:gd name="T6" fmla="*/ 49 w 597"/>
              <a:gd name="T7" fmla="*/ 291 h 333"/>
              <a:gd name="T8" fmla="*/ 291 w 597"/>
              <a:gd name="T9" fmla="*/ 49 h 333"/>
              <a:gd name="T10" fmla="*/ 534 w 597"/>
              <a:gd name="T11" fmla="*/ 291 h 333"/>
              <a:gd name="T12" fmla="*/ 520 w 597"/>
              <a:gd name="T13" fmla="*/ 291 h 333"/>
              <a:gd name="T14" fmla="*/ 559 w 597"/>
              <a:gd name="T15" fmla="*/ 333 h 333"/>
              <a:gd name="T16" fmla="*/ 597 w 597"/>
              <a:gd name="T17" fmla="*/ 291 h 333"/>
              <a:gd name="T18" fmla="*/ 583 w 597"/>
              <a:gd name="T19" fmla="*/ 291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97" h="333">
                <a:moveTo>
                  <a:pt x="583" y="291"/>
                </a:moveTo>
                <a:cubicBezTo>
                  <a:pt x="583" y="130"/>
                  <a:pt x="453" y="0"/>
                  <a:pt x="291" y="0"/>
                </a:cubicBezTo>
                <a:cubicBezTo>
                  <a:pt x="130" y="0"/>
                  <a:pt x="0" y="130"/>
                  <a:pt x="0" y="291"/>
                </a:cubicBezTo>
                <a:cubicBezTo>
                  <a:pt x="49" y="291"/>
                  <a:pt x="49" y="291"/>
                  <a:pt x="49" y="291"/>
                </a:cubicBezTo>
                <a:cubicBezTo>
                  <a:pt x="49" y="157"/>
                  <a:pt x="158" y="49"/>
                  <a:pt x="291" y="49"/>
                </a:cubicBezTo>
                <a:cubicBezTo>
                  <a:pt x="425" y="49"/>
                  <a:pt x="534" y="157"/>
                  <a:pt x="534" y="291"/>
                </a:cubicBezTo>
                <a:cubicBezTo>
                  <a:pt x="520" y="291"/>
                  <a:pt x="520" y="291"/>
                  <a:pt x="520" y="291"/>
                </a:cubicBezTo>
                <a:cubicBezTo>
                  <a:pt x="559" y="333"/>
                  <a:pt x="559" y="333"/>
                  <a:pt x="559" y="333"/>
                </a:cubicBezTo>
                <a:cubicBezTo>
                  <a:pt x="597" y="291"/>
                  <a:pt x="597" y="291"/>
                  <a:pt x="597" y="291"/>
                </a:cubicBezTo>
                <a:lnTo>
                  <a:pt x="583" y="291"/>
                </a:lnTo>
                <a:close/>
              </a:path>
            </a:pathLst>
          </a:custGeom>
          <a:solidFill>
            <a:srgbClr val="E6815E"/>
          </a:solidFill>
          <a:ln w="6350">
            <a:solidFill>
              <a:schemeClr val="bg1"/>
            </a:solidFill>
          </a:ln>
        </p:spPr>
        <p:txBody>
          <a:bodyPr vert="horz" wrap="square" lIns="121920" tIns="60960" rIns="121920" bIns="60960" numCol="1" anchor="t" anchorCtr="0" compatLnSpc="1"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camille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365240" y="2442210"/>
            <a:ext cx="1149350" cy="1157605"/>
          </a:xfrm>
          <a:prstGeom prst="ellipse">
            <a:avLst/>
          </a:prstGeom>
          <a:solidFill>
            <a:srgbClr val="E6815E"/>
          </a:solidFill>
          <a:ln w="28575">
            <a:noFill/>
          </a:ln>
        </p:spPr>
        <p:txBody>
          <a:bodyPr vert="horz" wrap="square" lIns="121920" tIns="60960" rIns="121920" bIns="60960" numCol="1" anchor="t" anchorCtr="0" compatLnSpc="1"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camille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8471535" y="2438400"/>
            <a:ext cx="1147445" cy="1157605"/>
          </a:xfrm>
          <a:prstGeom prst="ellipse">
            <a:avLst/>
          </a:prstGeom>
          <a:solidFill>
            <a:srgbClr val="567C50"/>
          </a:solidFill>
          <a:ln w="28575">
            <a:noFill/>
          </a:ln>
        </p:spPr>
        <p:txBody>
          <a:bodyPr vert="horz" wrap="square" lIns="121920" tIns="60960" rIns="121920" bIns="60960" numCol="1" anchor="t" anchorCtr="0" compatLnSpc="1"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camille"/>
          <p:cNvSpPr/>
          <p:nvPr>
            <p:custDataLst>
              <p:tags r:id="rId5"/>
            </p:custDataLst>
          </p:nvPr>
        </p:nvSpPr>
        <p:spPr bwMode="auto">
          <a:xfrm>
            <a:off x="5775960" y="1853565"/>
            <a:ext cx="2366010" cy="1334135"/>
          </a:xfrm>
          <a:custGeom>
            <a:avLst/>
            <a:gdLst>
              <a:gd name="T0" fmla="*/ 582 w 596"/>
              <a:gd name="T1" fmla="*/ 291 h 333"/>
              <a:gd name="T2" fmla="*/ 291 w 596"/>
              <a:gd name="T3" fmla="*/ 0 h 333"/>
              <a:gd name="T4" fmla="*/ 0 w 596"/>
              <a:gd name="T5" fmla="*/ 266 h 333"/>
              <a:gd name="T6" fmla="*/ 24 w 596"/>
              <a:gd name="T7" fmla="*/ 240 h 333"/>
              <a:gd name="T8" fmla="*/ 49 w 596"/>
              <a:gd name="T9" fmla="*/ 268 h 333"/>
              <a:gd name="T10" fmla="*/ 291 w 596"/>
              <a:gd name="T11" fmla="*/ 49 h 333"/>
              <a:gd name="T12" fmla="*/ 533 w 596"/>
              <a:gd name="T13" fmla="*/ 291 h 333"/>
              <a:gd name="T14" fmla="*/ 520 w 596"/>
              <a:gd name="T15" fmla="*/ 291 h 333"/>
              <a:gd name="T16" fmla="*/ 558 w 596"/>
              <a:gd name="T17" fmla="*/ 333 h 333"/>
              <a:gd name="T18" fmla="*/ 596 w 596"/>
              <a:gd name="T19" fmla="*/ 291 h 333"/>
              <a:gd name="T20" fmla="*/ 582 w 596"/>
              <a:gd name="T21" fmla="*/ 291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82" y="291"/>
                </a:moveTo>
                <a:cubicBezTo>
                  <a:pt x="582" y="130"/>
                  <a:pt x="452" y="0"/>
                  <a:pt x="291" y="0"/>
                </a:cubicBezTo>
                <a:cubicBezTo>
                  <a:pt x="138" y="0"/>
                  <a:pt x="13" y="117"/>
                  <a:pt x="0" y="266"/>
                </a:cubicBezTo>
                <a:cubicBezTo>
                  <a:pt x="24" y="240"/>
                  <a:pt x="24" y="240"/>
                  <a:pt x="24" y="240"/>
                </a:cubicBezTo>
                <a:cubicBezTo>
                  <a:pt x="49" y="268"/>
                  <a:pt x="49" y="268"/>
                  <a:pt x="49" y="268"/>
                </a:cubicBezTo>
                <a:cubicBezTo>
                  <a:pt x="61" y="145"/>
                  <a:pt x="165" y="49"/>
                  <a:pt x="291" y="49"/>
                </a:cubicBezTo>
                <a:cubicBezTo>
                  <a:pt x="425" y="49"/>
                  <a:pt x="533" y="157"/>
                  <a:pt x="533" y="291"/>
                </a:cubicBezTo>
                <a:cubicBezTo>
                  <a:pt x="520" y="291"/>
                  <a:pt x="520" y="291"/>
                  <a:pt x="520" y="291"/>
                </a:cubicBezTo>
                <a:cubicBezTo>
                  <a:pt x="558" y="333"/>
                  <a:pt x="558" y="333"/>
                  <a:pt x="558" y="333"/>
                </a:cubicBezTo>
                <a:cubicBezTo>
                  <a:pt x="596" y="291"/>
                  <a:pt x="596" y="291"/>
                  <a:pt x="596" y="291"/>
                </a:cubicBezTo>
                <a:lnTo>
                  <a:pt x="582" y="291"/>
                </a:lnTo>
                <a:close/>
              </a:path>
            </a:pathLst>
          </a:custGeom>
          <a:solidFill>
            <a:srgbClr val="E6815E"/>
          </a:solidFill>
          <a:ln w="6350">
            <a:solidFill>
              <a:schemeClr val="bg1"/>
            </a:solidFill>
          </a:ln>
        </p:spPr>
        <p:txBody>
          <a:bodyPr vert="horz" wrap="square" lIns="121920" tIns="60960" rIns="121920" bIns="60960" numCol="1" anchor="t" anchorCtr="0" compatLnSpc="1"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camille 15"/>
          <p:cNvSpPr/>
          <p:nvPr>
            <p:custDataLst>
              <p:tags r:id="rId6"/>
            </p:custDataLst>
          </p:nvPr>
        </p:nvSpPr>
        <p:spPr bwMode="auto">
          <a:xfrm>
            <a:off x="3653790" y="2854325"/>
            <a:ext cx="2367915" cy="1334135"/>
          </a:xfrm>
          <a:custGeom>
            <a:avLst/>
            <a:gdLst>
              <a:gd name="T0" fmla="*/ 558 w 596"/>
              <a:gd name="T1" fmla="*/ 0 h 333"/>
              <a:gd name="T2" fmla="*/ 520 w 596"/>
              <a:gd name="T3" fmla="*/ 41 h 333"/>
              <a:gd name="T4" fmla="*/ 533 w 596"/>
              <a:gd name="T5" fmla="*/ 41 h 333"/>
              <a:gd name="T6" fmla="*/ 291 w 596"/>
              <a:gd name="T7" fmla="*/ 284 h 333"/>
              <a:gd name="T8" fmla="*/ 49 w 596"/>
              <a:gd name="T9" fmla="*/ 65 h 333"/>
              <a:gd name="T10" fmla="*/ 24 w 596"/>
              <a:gd name="T11" fmla="*/ 93 h 333"/>
              <a:gd name="T12" fmla="*/ 0 w 596"/>
              <a:gd name="T13" fmla="*/ 67 h 333"/>
              <a:gd name="T14" fmla="*/ 291 w 596"/>
              <a:gd name="T15" fmla="*/ 333 h 333"/>
              <a:gd name="T16" fmla="*/ 582 w 596"/>
              <a:gd name="T17" fmla="*/ 41 h 333"/>
              <a:gd name="T18" fmla="*/ 596 w 596"/>
              <a:gd name="T19" fmla="*/ 41 h 333"/>
              <a:gd name="T20" fmla="*/ 558 w 596"/>
              <a:gd name="T21" fmla="*/ 0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58" y="0"/>
                </a:moveTo>
                <a:cubicBezTo>
                  <a:pt x="520" y="41"/>
                  <a:pt x="520" y="41"/>
                  <a:pt x="520" y="41"/>
                </a:cubicBezTo>
                <a:cubicBezTo>
                  <a:pt x="533" y="41"/>
                  <a:pt x="533" y="41"/>
                  <a:pt x="533" y="41"/>
                </a:cubicBezTo>
                <a:cubicBezTo>
                  <a:pt x="533" y="175"/>
                  <a:pt x="425" y="284"/>
                  <a:pt x="291" y="284"/>
                </a:cubicBezTo>
                <a:cubicBezTo>
                  <a:pt x="165" y="284"/>
                  <a:pt x="61" y="188"/>
                  <a:pt x="49" y="65"/>
                </a:cubicBezTo>
                <a:cubicBezTo>
                  <a:pt x="24" y="93"/>
                  <a:pt x="24" y="93"/>
                  <a:pt x="24" y="93"/>
                </a:cubicBezTo>
                <a:cubicBezTo>
                  <a:pt x="0" y="67"/>
                  <a:pt x="0" y="67"/>
                  <a:pt x="0" y="67"/>
                </a:cubicBezTo>
                <a:cubicBezTo>
                  <a:pt x="13" y="216"/>
                  <a:pt x="138" y="333"/>
                  <a:pt x="291" y="333"/>
                </a:cubicBezTo>
                <a:cubicBezTo>
                  <a:pt x="452" y="333"/>
                  <a:pt x="582" y="202"/>
                  <a:pt x="582" y="41"/>
                </a:cubicBezTo>
                <a:cubicBezTo>
                  <a:pt x="596" y="41"/>
                  <a:pt x="596" y="41"/>
                  <a:pt x="596" y="41"/>
                </a:cubicBezTo>
                <a:lnTo>
                  <a:pt x="558" y="0"/>
                </a:lnTo>
                <a:close/>
              </a:path>
            </a:pathLst>
          </a:custGeom>
          <a:solidFill>
            <a:srgbClr val="567C50"/>
          </a:solidFill>
          <a:ln w="6350">
            <a:solidFill>
              <a:schemeClr val="bg1"/>
            </a:solidFill>
          </a:ln>
        </p:spPr>
        <p:txBody>
          <a:bodyPr vert="horz" wrap="square" lIns="121920" tIns="60960" rIns="121920" bIns="60960" numCol="1" anchor="t" anchorCtr="0" compatLnSpc="1"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camille"/>
          <p:cNvSpPr/>
          <p:nvPr>
            <p:custDataLst>
              <p:tags r:id="rId7"/>
            </p:custDataLst>
          </p:nvPr>
        </p:nvSpPr>
        <p:spPr bwMode="auto">
          <a:xfrm>
            <a:off x="7896860" y="2854325"/>
            <a:ext cx="2367915" cy="1334135"/>
          </a:xfrm>
          <a:custGeom>
            <a:avLst/>
            <a:gdLst>
              <a:gd name="T0" fmla="*/ 558 w 596"/>
              <a:gd name="T1" fmla="*/ 0 h 333"/>
              <a:gd name="T2" fmla="*/ 520 w 596"/>
              <a:gd name="T3" fmla="*/ 41 h 333"/>
              <a:gd name="T4" fmla="*/ 533 w 596"/>
              <a:gd name="T5" fmla="*/ 41 h 333"/>
              <a:gd name="T6" fmla="*/ 291 w 596"/>
              <a:gd name="T7" fmla="*/ 284 h 333"/>
              <a:gd name="T8" fmla="*/ 49 w 596"/>
              <a:gd name="T9" fmla="*/ 65 h 333"/>
              <a:gd name="T10" fmla="*/ 24 w 596"/>
              <a:gd name="T11" fmla="*/ 93 h 333"/>
              <a:gd name="T12" fmla="*/ 0 w 596"/>
              <a:gd name="T13" fmla="*/ 67 h 333"/>
              <a:gd name="T14" fmla="*/ 291 w 596"/>
              <a:gd name="T15" fmla="*/ 333 h 333"/>
              <a:gd name="T16" fmla="*/ 582 w 596"/>
              <a:gd name="T17" fmla="*/ 41 h 333"/>
              <a:gd name="T18" fmla="*/ 596 w 596"/>
              <a:gd name="T19" fmla="*/ 41 h 333"/>
              <a:gd name="T20" fmla="*/ 558 w 596"/>
              <a:gd name="T21" fmla="*/ 0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58" y="0"/>
                </a:moveTo>
                <a:cubicBezTo>
                  <a:pt x="520" y="41"/>
                  <a:pt x="520" y="41"/>
                  <a:pt x="520" y="41"/>
                </a:cubicBezTo>
                <a:cubicBezTo>
                  <a:pt x="533" y="41"/>
                  <a:pt x="533" y="41"/>
                  <a:pt x="533" y="41"/>
                </a:cubicBezTo>
                <a:cubicBezTo>
                  <a:pt x="533" y="175"/>
                  <a:pt x="425" y="284"/>
                  <a:pt x="291" y="284"/>
                </a:cubicBezTo>
                <a:cubicBezTo>
                  <a:pt x="165" y="284"/>
                  <a:pt x="61" y="188"/>
                  <a:pt x="49" y="65"/>
                </a:cubicBezTo>
                <a:cubicBezTo>
                  <a:pt x="24" y="93"/>
                  <a:pt x="24" y="93"/>
                  <a:pt x="24" y="93"/>
                </a:cubicBezTo>
                <a:cubicBezTo>
                  <a:pt x="0" y="67"/>
                  <a:pt x="0" y="67"/>
                  <a:pt x="0" y="67"/>
                </a:cubicBezTo>
                <a:cubicBezTo>
                  <a:pt x="14" y="216"/>
                  <a:pt x="139" y="333"/>
                  <a:pt x="291" y="333"/>
                </a:cubicBezTo>
                <a:cubicBezTo>
                  <a:pt x="452" y="333"/>
                  <a:pt x="582" y="202"/>
                  <a:pt x="582" y="41"/>
                </a:cubicBezTo>
                <a:cubicBezTo>
                  <a:pt x="596" y="41"/>
                  <a:pt x="596" y="41"/>
                  <a:pt x="596" y="41"/>
                </a:cubicBezTo>
                <a:lnTo>
                  <a:pt x="558" y="0"/>
                </a:lnTo>
                <a:close/>
              </a:path>
            </a:pathLst>
          </a:custGeom>
          <a:solidFill>
            <a:srgbClr val="567C50"/>
          </a:solidFill>
          <a:ln w="6350">
            <a:solidFill>
              <a:schemeClr val="bg1"/>
            </a:solidFill>
          </a:ln>
        </p:spPr>
        <p:txBody>
          <a:bodyPr vert="horz" wrap="square" lIns="121920" tIns="60960" rIns="121920" bIns="60960" numCol="1" anchor="t" anchorCtr="0" compatLnSpc="1"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camille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2146300" y="2438400"/>
            <a:ext cx="1147445" cy="1157605"/>
          </a:xfrm>
          <a:prstGeom prst="ellipse">
            <a:avLst/>
          </a:prstGeom>
          <a:solidFill>
            <a:srgbClr val="E6815E"/>
          </a:solidFill>
          <a:ln w="28575">
            <a:noFill/>
          </a:ln>
        </p:spPr>
        <p:txBody>
          <a:bodyPr vert="horz" wrap="square" lIns="121920" tIns="60960" rIns="121920" bIns="60960" numCol="1" anchor="t" anchorCtr="0" compatLnSpc="1"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camille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2470785" y="2839085"/>
            <a:ext cx="499110" cy="348615"/>
          </a:xfrm>
          <a:custGeom>
            <a:avLst/>
            <a:gdLst>
              <a:gd name="T0" fmla="*/ 48 w 257"/>
              <a:gd name="T1" fmla="*/ 0 h 179"/>
              <a:gd name="T2" fmla="*/ 212 w 257"/>
              <a:gd name="T3" fmla="*/ 0 h 179"/>
              <a:gd name="T4" fmla="*/ 235 w 257"/>
              <a:gd name="T5" fmla="*/ 23 h 179"/>
              <a:gd name="T6" fmla="*/ 235 w 257"/>
              <a:gd name="T7" fmla="*/ 137 h 179"/>
              <a:gd name="T8" fmla="*/ 25 w 257"/>
              <a:gd name="T9" fmla="*/ 137 h 179"/>
              <a:gd name="T10" fmla="*/ 25 w 257"/>
              <a:gd name="T11" fmla="*/ 23 h 179"/>
              <a:gd name="T12" fmla="*/ 48 w 257"/>
              <a:gd name="T13" fmla="*/ 0 h 179"/>
              <a:gd name="T14" fmla="*/ 64 w 257"/>
              <a:gd name="T15" fmla="*/ 84 h 179"/>
              <a:gd name="T16" fmla="*/ 64 w 257"/>
              <a:gd name="T17" fmla="*/ 94 h 179"/>
              <a:gd name="T18" fmla="*/ 137 w 257"/>
              <a:gd name="T19" fmla="*/ 94 h 179"/>
              <a:gd name="T20" fmla="*/ 137 w 257"/>
              <a:gd name="T21" fmla="*/ 84 h 179"/>
              <a:gd name="T22" fmla="*/ 64 w 257"/>
              <a:gd name="T23" fmla="*/ 84 h 179"/>
              <a:gd name="T24" fmla="*/ 64 w 257"/>
              <a:gd name="T25" fmla="*/ 60 h 179"/>
              <a:gd name="T26" fmla="*/ 64 w 257"/>
              <a:gd name="T27" fmla="*/ 70 h 179"/>
              <a:gd name="T28" fmla="*/ 122 w 257"/>
              <a:gd name="T29" fmla="*/ 70 h 179"/>
              <a:gd name="T30" fmla="*/ 122 w 257"/>
              <a:gd name="T31" fmla="*/ 60 h 179"/>
              <a:gd name="T32" fmla="*/ 64 w 257"/>
              <a:gd name="T33" fmla="*/ 60 h 179"/>
              <a:gd name="T34" fmla="*/ 64 w 257"/>
              <a:gd name="T35" fmla="*/ 37 h 179"/>
              <a:gd name="T36" fmla="*/ 64 w 257"/>
              <a:gd name="T37" fmla="*/ 46 h 179"/>
              <a:gd name="T38" fmla="*/ 137 w 257"/>
              <a:gd name="T39" fmla="*/ 46 h 179"/>
              <a:gd name="T40" fmla="*/ 137 w 257"/>
              <a:gd name="T41" fmla="*/ 37 h 179"/>
              <a:gd name="T42" fmla="*/ 64 w 257"/>
              <a:gd name="T43" fmla="*/ 37 h 179"/>
              <a:gd name="T44" fmla="*/ 146 w 257"/>
              <a:gd name="T45" fmla="*/ 67 h 179"/>
              <a:gd name="T46" fmla="*/ 166 w 257"/>
              <a:gd name="T47" fmla="*/ 99 h 179"/>
              <a:gd name="T48" fmla="*/ 172 w 257"/>
              <a:gd name="T49" fmla="*/ 89 h 179"/>
              <a:gd name="T50" fmla="*/ 189 w 257"/>
              <a:gd name="T51" fmla="*/ 100 h 179"/>
              <a:gd name="T52" fmla="*/ 195 w 257"/>
              <a:gd name="T53" fmla="*/ 90 h 179"/>
              <a:gd name="T54" fmla="*/ 178 w 257"/>
              <a:gd name="T55" fmla="*/ 79 h 179"/>
              <a:gd name="T56" fmla="*/ 184 w 257"/>
              <a:gd name="T57" fmla="*/ 70 h 179"/>
              <a:gd name="T58" fmla="*/ 146 w 257"/>
              <a:gd name="T59" fmla="*/ 67 h 179"/>
              <a:gd name="T60" fmla="*/ 0 w 257"/>
              <a:gd name="T61" fmla="*/ 146 h 179"/>
              <a:gd name="T62" fmla="*/ 257 w 257"/>
              <a:gd name="T63" fmla="*/ 146 h 179"/>
              <a:gd name="T64" fmla="*/ 257 w 257"/>
              <a:gd name="T65" fmla="*/ 172 h 179"/>
              <a:gd name="T66" fmla="*/ 249 w 257"/>
              <a:gd name="T67" fmla="*/ 179 h 179"/>
              <a:gd name="T68" fmla="*/ 7 w 257"/>
              <a:gd name="T69" fmla="*/ 179 h 179"/>
              <a:gd name="T70" fmla="*/ 0 w 257"/>
              <a:gd name="T71" fmla="*/ 172 h 179"/>
              <a:gd name="T72" fmla="*/ 0 w 257"/>
              <a:gd name="T73" fmla="*/ 146 h 179"/>
              <a:gd name="T74" fmla="*/ 17 w 257"/>
              <a:gd name="T75" fmla="*/ 155 h 179"/>
              <a:gd name="T76" fmla="*/ 17 w 257"/>
              <a:gd name="T77" fmla="*/ 163 h 179"/>
              <a:gd name="T78" fmla="*/ 39 w 257"/>
              <a:gd name="T79" fmla="*/ 163 h 179"/>
              <a:gd name="T80" fmla="*/ 39 w 257"/>
              <a:gd name="T81" fmla="*/ 155 h 179"/>
              <a:gd name="T82" fmla="*/ 17 w 257"/>
              <a:gd name="T83" fmla="*/ 155 h 179"/>
              <a:gd name="T84" fmla="*/ 220 w 257"/>
              <a:gd name="T85" fmla="*/ 155 h 179"/>
              <a:gd name="T86" fmla="*/ 220 w 257"/>
              <a:gd name="T87" fmla="*/ 163 h 179"/>
              <a:gd name="T88" fmla="*/ 242 w 257"/>
              <a:gd name="T89" fmla="*/ 163 h 179"/>
              <a:gd name="T90" fmla="*/ 242 w 257"/>
              <a:gd name="T91" fmla="*/ 155 h 179"/>
              <a:gd name="T92" fmla="*/ 220 w 257"/>
              <a:gd name="T93" fmla="*/ 155 h 179"/>
              <a:gd name="T94" fmla="*/ 49 w 257"/>
              <a:gd name="T95" fmla="*/ 155 h 179"/>
              <a:gd name="T96" fmla="*/ 49 w 257"/>
              <a:gd name="T97" fmla="*/ 163 h 179"/>
              <a:gd name="T98" fmla="*/ 71 w 257"/>
              <a:gd name="T99" fmla="*/ 163 h 179"/>
              <a:gd name="T100" fmla="*/ 71 w 257"/>
              <a:gd name="T101" fmla="*/ 155 h 179"/>
              <a:gd name="T102" fmla="*/ 49 w 257"/>
              <a:gd name="T103" fmla="*/ 155 h 179"/>
              <a:gd name="T104" fmla="*/ 48 w 257"/>
              <a:gd name="T105" fmla="*/ 21 h 179"/>
              <a:gd name="T106" fmla="*/ 48 w 257"/>
              <a:gd name="T107" fmla="*/ 116 h 179"/>
              <a:gd name="T108" fmla="*/ 213 w 257"/>
              <a:gd name="T109" fmla="*/ 116 h 179"/>
              <a:gd name="T110" fmla="*/ 213 w 257"/>
              <a:gd name="T111" fmla="*/ 21 h 179"/>
              <a:gd name="T112" fmla="*/ 48 w 257"/>
              <a:gd name="T113" fmla="*/ 21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57" h="179">
                <a:moveTo>
                  <a:pt x="48" y="0"/>
                </a:moveTo>
                <a:cubicBezTo>
                  <a:pt x="212" y="0"/>
                  <a:pt x="212" y="0"/>
                  <a:pt x="212" y="0"/>
                </a:cubicBezTo>
                <a:cubicBezTo>
                  <a:pt x="225" y="0"/>
                  <a:pt x="235" y="10"/>
                  <a:pt x="235" y="23"/>
                </a:cubicBezTo>
                <a:cubicBezTo>
                  <a:pt x="235" y="137"/>
                  <a:pt x="235" y="137"/>
                  <a:pt x="235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5" y="23"/>
                  <a:pt x="25" y="23"/>
                  <a:pt x="25" y="23"/>
                </a:cubicBezTo>
                <a:cubicBezTo>
                  <a:pt x="25" y="10"/>
                  <a:pt x="35" y="0"/>
                  <a:pt x="48" y="0"/>
                </a:cubicBezTo>
                <a:close/>
                <a:moveTo>
                  <a:pt x="64" y="84"/>
                </a:moveTo>
                <a:cubicBezTo>
                  <a:pt x="64" y="94"/>
                  <a:pt x="64" y="94"/>
                  <a:pt x="64" y="94"/>
                </a:cubicBezTo>
                <a:cubicBezTo>
                  <a:pt x="137" y="94"/>
                  <a:pt x="137" y="94"/>
                  <a:pt x="137" y="94"/>
                </a:cubicBezTo>
                <a:cubicBezTo>
                  <a:pt x="137" y="84"/>
                  <a:pt x="137" y="84"/>
                  <a:pt x="137" y="84"/>
                </a:cubicBezTo>
                <a:cubicBezTo>
                  <a:pt x="64" y="84"/>
                  <a:pt x="64" y="84"/>
                  <a:pt x="64" y="84"/>
                </a:cubicBezTo>
                <a:close/>
                <a:moveTo>
                  <a:pt x="64" y="60"/>
                </a:moveTo>
                <a:cubicBezTo>
                  <a:pt x="64" y="70"/>
                  <a:pt x="64" y="70"/>
                  <a:pt x="64" y="70"/>
                </a:cubicBezTo>
                <a:cubicBezTo>
                  <a:pt x="122" y="70"/>
                  <a:pt x="122" y="70"/>
                  <a:pt x="122" y="70"/>
                </a:cubicBezTo>
                <a:cubicBezTo>
                  <a:pt x="122" y="60"/>
                  <a:pt x="122" y="60"/>
                  <a:pt x="122" y="60"/>
                </a:cubicBezTo>
                <a:cubicBezTo>
                  <a:pt x="64" y="60"/>
                  <a:pt x="64" y="60"/>
                  <a:pt x="64" y="60"/>
                </a:cubicBezTo>
                <a:close/>
                <a:moveTo>
                  <a:pt x="64" y="37"/>
                </a:moveTo>
                <a:cubicBezTo>
                  <a:pt x="64" y="46"/>
                  <a:pt x="64" y="46"/>
                  <a:pt x="64" y="46"/>
                </a:cubicBezTo>
                <a:cubicBezTo>
                  <a:pt x="137" y="46"/>
                  <a:pt x="137" y="46"/>
                  <a:pt x="137" y="46"/>
                </a:cubicBezTo>
                <a:cubicBezTo>
                  <a:pt x="137" y="37"/>
                  <a:pt x="137" y="37"/>
                  <a:pt x="137" y="37"/>
                </a:cubicBezTo>
                <a:cubicBezTo>
                  <a:pt x="64" y="37"/>
                  <a:pt x="64" y="37"/>
                  <a:pt x="64" y="37"/>
                </a:cubicBezTo>
                <a:close/>
                <a:moveTo>
                  <a:pt x="146" y="67"/>
                </a:moveTo>
                <a:cubicBezTo>
                  <a:pt x="166" y="99"/>
                  <a:pt x="166" y="99"/>
                  <a:pt x="166" y="99"/>
                </a:cubicBezTo>
                <a:cubicBezTo>
                  <a:pt x="172" y="89"/>
                  <a:pt x="172" y="89"/>
                  <a:pt x="172" y="89"/>
                </a:cubicBezTo>
                <a:cubicBezTo>
                  <a:pt x="189" y="100"/>
                  <a:pt x="189" y="100"/>
                  <a:pt x="189" y="100"/>
                </a:cubicBezTo>
                <a:cubicBezTo>
                  <a:pt x="195" y="90"/>
                  <a:pt x="195" y="90"/>
                  <a:pt x="195" y="90"/>
                </a:cubicBezTo>
                <a:cubicBezTo>
                  <a:pt x="178" y="79"/>
                  <a:pt x="178" y="79"/>
                  <a:pt x="178" y="79"/>
                </a:cubicBezTo>
                <a:cubicBezTo>
                  <a:pt x="184" y="70"/>
                  <a:pt x="184" y="70"/>
                  <a:pt x="184" y="70"/>
                </a:cubicBezTo>
                <a:cubicBezTo>
                  <a:pt x="146" y="67"/>
                  <a:pt x="146" y="67"/>
                  <a:pt x="146" y="67"/>
                </a:cubicBezTo>
                <a:close/>
                <a:moveTo>
                  <a:pt x="0" y="146"/>
                </a:moveTo>
                <a:cubicBezTo>
                  <a:pt x="257" y="146"/>
                  <a:pt x="257" y="146"/>
                  <a:pt x="257" y="146"/>
                </a:cubicBezTo>
                <a:cubicBezTo>
                  <a:pt x="257" y="172"/>
                  <a:pt x="257" y="172"/>
                  <a:pt x="257" y="172"/>
                </a:cubicBezTo>
                <a:cubicBezTo>
                  <a:pt x="249" y="179"/>
                  <a:pt x="249" y="179"/>
                  <a:pt x="249" y="179"/>
                </a:cubicBezTo>
                <a:cubicBezTo>
                  <a:pt x="7" y="179"/>
                  <a:pt x="7" y="179"/>
                  <a:pt x="7" y="179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46"/>
                  <a:pt x="0" y="146"/>
                  <a:pt x="0" y="146"/>
                </a:cubicBezTo>
                <a:close/>
                <a:moveTo>
                  <a:pt x="17" y="155"/>
                </a:moveTo>
                <a:cubicBezTo>
                  <a:pt x="17" y="163"/>
                  <a:pt x="17" y="163"/>
                  <a:pt x="17" y="163"/>
                </a:cubicBezTo>
                <a:cubicBezTo>
                  <a:pt x="39" y="163"/>
                  <a:pt x="39" y="163"/>
                  <a:pt x="39" y="163"/>
                </a:cubicBezTo>
                <a:cubicBezTo>
                  <a:pt x="39" y="155"/>
                  <a:pt x="39" y="155"/>
                  <a:pt x="39" y="155"/>
                </a:cubicBezTo>
                <a:cubicBezTo>
                  <a:pt x="17" y="155"/>
                  <a:pt x="17" y="155"/>
                  <a:pt x="17" y="155"/>
                </a:cubicBezTo>
                <a:close/>
                <a:moveTo>
                  <a:pt x="220" y="155"/>
                </a:moveTo>
                <a:cubicBezTo>
                  <a:pt x="220" y="163"/>
                  <a:pt x="220" y="163"/>
                  <a:pt x="220" y="163"/>
                </a:cubicBezTo>
                <a:cubicBezTo>
                  <a:pt x="242" y="163"/>
                  <a:pt x="242" y="163"/>
                  <a:pt x="242" y="163"/>
                </a:cubicBezTo>
                <a:cubicBezTo>
                  <a:pt x="242" y="155"/>
                  <a:pt x="242" y="155"/>
                  <a:pt x="242" y="155"/>
                </a:cubicBezTo>
                <a:cubicBezTo>
                  <a:pt x="220" y="155"/>
                  <a:pt x="220" y="155"/>
                  <a:pt x="220" y="155"/>
                </a:cubicBezTo>
                <a:close/>
                <a:moveTo>
                  <a:pt x="49" y="155"/>
                </a:moveTo>
                <a:cubicBezTo>
                  <a:pt x="49" y="163"/>
                  <a:pt x="49" y="163"/>
                  <a:pt x="49" y="163"/>
                </a:cubicBezTo>
                <a:cubicBezTo>
                  <a:pt x="71" y="163"/>
                  <a:pt x="71" y="163"/>
                  <a:pt x="71" y="163"/>
                </a:cubicBezTo>
                <a:cubicBezTo>
                  <a:pt x="71" y="155"/>
                  <a:pt x="71" y="155"/>
                  <a:pt x="71" y="155"/>
                </a:cubicBezTo>
                <a:cubicBezTo>
                  <a:pt x="49" y="155"/>
                  <a:pt x="49" y="155"/>
                  <a:pt x="49" y="155"/>
                </a:cubicBezTo>
                <a:close/>
                <a:moveTo>
                  <a:pt x="48" y="21"/>
                </a:moveTo>
                <a:cubicBezTo>
                  <a:pt x="48" y="116"/>
                  <a:pt x="48" y="116"/>
                  <a:pt x="48" y="116"/>
                </a:cubicBezTo>
                <a:cubicBezTo>
                  <a:pt x="213" y="116"/>
                  <a:pt x="213" y="116"/>
                  <a:pt x="213" y="116"/>
                </a:cubicBezTo>
                <a:cubicBezTo>
                  <a:pt x="213" y="21"/>
                  <a:pt x="213" y="21"/>
                  <a:pt x="213" y="21"/>
                </a:cubicBezTo>
                <a:lnTo>
                  <a:pt x="48" y="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</p:sp>
      <p:sp>
        <p:nvSpPr>
          <p:cNvPr id="17" name="camille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4585970" y="2821305"/>
            <a:ext cx="422910" cy="399415"/>
          </a:xfrm>
          <a:custGeom>
            <a:avLst/>
            <a:gdLst>
              <a:gd name="T0" fmla="*/ 38 w 121"/>
              <a:gd name="T1" fmla="*/ 42 h 114"/>
              <a:gd name="T2" fmla="*/ 38 w 121"/>
              <a:gd name="T3" fmla="*/ 47 h 114"/>
              <a:gd name="T4" fmla="*/ 76 w 121"/>
              <a:gd name="T5" fmla="*/ 44 h 114"/>
              <a:gd name="T6" fmla="*/ 87 w 121"/>
              <a:gd name="T7" fmla="*/ 32 h 114"/>
              <a:gd name="T8" fmla="*/ 35 w 121"/>
              <a:gd name="T9" fmla="*/ 35 h 114"/>
              <a:gd name="T10" fmla="*/ 38 w 121"/>
              <a:gd name="T11" fmla="*/ 37 h 114"/>
              <a:gd name="T12" fmla="*/ 89 w 121"/>
              <a:gd name="T13" fmla="*/ 35 h 114"/>
              <a:gd name="T14" fmla="*/ 87 w 121"/>
              <a:gd name="T15" fmla="*/ 32 h 114"/>
              <a:gd name="T16" fmla="*/ 38 w 121"/>
              <a:gd name="T17" fmla="*/ 22 h 114"/>
              <a:gd name="T18" fmla="*/ 35 w 121"/>
              <a:gd name="T19" fmla="*/ 26 h 114"/>
              <a:gd name="T20" fmla="*/ 87 w 121"/>
              <a:gd name="T21" fmla="*/ 28 h 114"/>
              <a:gd name="T22" fmla="*/ 89 w 121"/>
              <a:gd name="T23" fmla="*/ 25 h 114"/>
              <a:gd name="T24" fmla="*/ 19 w 121"/>
              <a:gd name="T25" fmla="*/ 105 h 114"/>
              <a:gd name="T26" fmla="*/ 103 w 121"/>
              <a:gd name="T27" fmla="*/ 105 h 114"/>
              <a:gd name="T28" fmla="*/ 9 w 121"/>
              <a:gd name="T29" fmla="*/ 100 h 114"/>
              <a:gd name="T30" fmla="*/ 41 w 121"/>
              <a:gd name="T31" fmla="*/ 74 h 114"/>
              <a:gd name="T32" fmla="*/ 112 w 121"/>
              <a:gd name="T33" fmla="*/ 99 h 114"/>
              <a:gd name="T34" fmla="*/ 112 w 121"/>
              <a:gd name="T35" fmla="*/ 53 h 114"/>
              <a:gd name="T36" fmla="*/ 16 w 121"/>
              <a:gd name="T37" fmla="*/ 48 h 114"/>
              <a:gd name="T38" fmla="*/ 9 w 121"/>
              <a:gd name="T39" fmla="*/ 37 h 114"/>
              <a:gd name="T40" fmla="*/ 13 w 121"/>
              <a:gd name="T41" fmla="*/ 35 h 114"/>
              <a:gd name="T42" fmla="*/ 16 w 121"/>
              <a:gd name="T43" fmla="*/ 48 h 114"/>
              <a:gd name="T44" fmla="*/ 105 w 121"/>
              <a:gd name="T45" fmla="*/ 35 h 114"/>
              <a:gd name="T46" fmla="*/ 111 w 121"/>
              <a:gd name="T47" fmla="*/ 36 h 114"/>
              <a:gd name="T48" fmla="*/ 112 w 121"/>
              <a:gd name="T49" fmla="*/ 42 h 114"/>
              <a:gd name="T50" fmla="*/ 48 w 121"/>
              <a:gd name="T51" fmla="*/ 68 h 114"/>
              <a:gd name="T52" fmla="*/ 26 w 121"/>
              <a:gd name="T53" fmla="*/ 53 h 114"/>
              <a:gd name="T54" fmla="*/ 26 w 121"/>
              <a:gd name="T55" fmla="*/ 26 h 114"/>
              <a:gd name="T56" fmla="*/ 36 w 121"/>
              <a:gd name="T57" fmla="*/ 10 h 114"/>
              <a:gd name="T58" fmla="*/ 95 w 121"/>
              <a:gd name="T59" fmla="*/ 20 h 114"/>
              <a:gd name="T60" fmla="*/ 95 w 121"/>
              <a:gd name="T61" fmla="*/ 35 h 114"/>
              <a:gd name="T62" fmla="*/ 95 w 121"/>
              <a:gd name="T63" fmla="*/ 54 h 114"/>
              <a:gd name="T64" fmla="*/ 60 w 121"/>
              <a:gd name="T65" fmla="*/ 59 h 114"/>
              <a:gd name="T66" fmla="*/ 84 w 121"/>
              <a:gd name="T67" fmla="*/ 0 h 114"/>
              <a:gd name="T68" fmla="*/ 16 w 121"/>
              <a:gd name="T69" fmla="*/ 20 h 114"/>
              <a:gd name="T70" fmla="*/ 13 w 121"/>
              <a:gd name="T71" fmla="*/ 26 h 114"/>
              <a:gd name="T72" fmla="*/ 0 w 121"/>
              <a:gd name="T73" fmla="*/ 103 h 114"/>
              <a:gd name="T74" fmla="*/ 109 w 121"/>
              <a:gd name="T75" fmla="*/ 114 h 114"/>
              <a:gd name="T76" fmla="*/ 121 w 121"/>
              <a:gd name="T77" fmla="*/ 37 h 114"/>
              <a:gd name="T78" fmla="*/ 105 w 121"/>
              <a:gd name="T79" fmla="*/ 26 h 114"/>
              <a:gd name="T80" fmla="*/ 84 w 121"/>
              <a:gd name="T81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1" h="114">
                <a:moveTo>
                  <a:pt x="74" y="42"/>
                </a:moveTo>
                <a:cubicBezTo>
                  <a:pt x="38" y="42"/>
                  <a:pt x="38" y="42"/>
                  <a:pt x="38" y="42"/>
                </a:cubicBezTo>
                <a:cubicBezTo>
                  <a:pt x="36" y="42"/>
                  <a:pt x="35" y="43"/>
                  <a:pt x="35" y="44"/>
                </a:cubicBezTo>
                <a:cubicBezTo>
                  <a:pt x="35" y="46"/>
                  <a:pt x="36" y="47"/>
                  <a:pt x="38" y="47"/>
                </a:cubicBezTo>
                <a:cubicBezTo>
                  <a:pt x="74" y="47"/>
                  <a:pt x="74" y="47"/>
                  <a:pt x="74" y="47"/>
                </a:cubicBezTo>
                <a:cubicBezTo>
                  <a:pt x="75" y="47"/>
                  <a:pt x="76" y="46"/>
                  <a:pt x="76" y="44"/>
                </a:cubicBezTo>
                <a:cubicBezTo>
                  <a:pt x="76" y="43"/>
                  <a:pt x="75" y="42"/>
                  <a:pt x="74" y="42"/>
                </a:cubicBezTo>
                <a:moveTo>
                  <a:pt x="87" y="32"/>
                </a:moveTo>
                <a:cubicBezTo>
                  <a:pt x="38" y="32"/>
                  <a:pt x="38" y="32"/>
                  <a:pt x="38" y="32"/>
                </a:cubicBezTo>
                <a:cubicBezTo>
                  <a:pt x="36" y="32"/>
                  <a:pt x="35" y="33"/>
                  <a:pt x="35" y="35"/>
                </a:cubicBezTo>
                <a:cubicBezTo>
                  <a:pt x="35" y="35"/>
                  <a:pt x="35" y="35"/>
                  <a:pt x="35" y="35"/>
                </a:cubicBezTo>
                <a:cubicBezTo>
                  <a:pt x="35" y="36"/>
                  <a:pt x="36" y="37"/>
                  <a:pt x="38" y="37"/>
                </a:cubicBezTo>
                <a:cubicBezTo>
                  <a:pt x="87" y="37"/>
                  <a:pt x="87" y="37"/>
                  <a:pt x="87" y="37"/>
                </a:cubicBezTo>
                <a:cubicBezTo>
                  <a:pt x="88" y="37"/>
                  <a:pt x="89" y="36"/>
                  <a:pt x="89" y="35"/>
                </a:cubicBezTo>
                <a:cubicBezTo>
                  <a:pt x="89" y="35"/>
                  <a:pt x="89" y="35"/>
                  <a:pt x="89" y="35"/>
                </a:cubicBezTo>
                <a:cubicBezTo>
                  <a:pt x="89" y="33"/>
                  <a:pt x="88" y="32"/>
                  <a:pt x="87" y="32"/>
                </a:cubicBezTo>
                <a:moveTo>
                  <a:pt x="87" y="22"/>
                </a:moveTo>
                <a:cubicBezTo>
                  <a:pt x="38" y="22"/>
                  <a:pt x="38" y="22"/>
                  <a:pt x="38" y="22"/>
                </a:cubicBezTo>
                <a:cubicBezTo>
                  <a:pt x="36" y="22"/>
                  <a:pt x="35" y="24"/>
                  <a:pt x="35" y="25"/>
                </a:cubicBezTo>
                <a:cubicBezTo>
                  <a:pt x="35" y="25"/>
                  <a:pt x="35" y="26"/>
                  <a:pt x="35" y="26"/>
                </a:cubicBezTo>
                <a:cubicBezTo>
                  <a:pt x="36" y="27"/>
                  <a:pt x="37" y="28"/>
                  <a:pt x="38" y="28"/>
                </a:cubicBezTo>
                <a:cubicBezTo>
                  <a:pt x="87" y="28"/>
                  <a:pt x="87" y="28"/>
                  <a:pt x="87" y="28"/>
                </a:cubicBezTo>
                <a:cubicBezTo>
                  <a:pt x="88" y="28"/>
                  <a:pt x="89" y="27"/>
                  <a:pt x="89" y="26"/>
                </a:cubicBezTo>
                <a:cubicBezTo>
                  <a:pt x="89" y="26"/>
                  <a:pt x="89" y="25"/>
                  <a:pt x="89" y="25"/>
                </a:cubicBezTo>
                <a:cubicBezTo>
                  <a:pt x="89" y="24"/>
                  <a:pt x="88" y="22"/>
                  <a:pt x="87" y="22"/>
                </a:cubicBezTo>
                <a:moveTo>
                  <a:pt x="19" y="105"/>
                </a:moveTo>
                <a:cubicBezTo>
                  <a:pt x="60" y="71"/>
                  <a:pt x="60" y="71"/>
                  <a:pt x="60" y="71"/>
                </a:cubicBezTo>
                <a:cubicBezTo>
                  <a:pt x="103" y="105"/>
                  <a:pt x="103" y="105"/>
                  <a:pt x="103" y="105"/>
                </a:cubicBezTo>
                <a:cubicBezTo>
                  <a:pt x="19" y="105"/>
                  <a:pt x="19" y="105"/>
                  <a:pt x="19" y="105"/>
                </a:cubicBezTo>
                <a:moveTo>
                  <a:pt x="9" y="100"/>
                </a:moveTo>
                <a:cubicBezTo>
                  <a:pt x="9" y="54"/>
                  <a:pt x="9" y="54"/>
                  <a:pt x="9" y="54"/>
                </a:cubicBezTo>
                <a:cubicBezTo>
                  <a:pt x="41" y="74"/>
                  <a:pt x="41" y="74"/>
                  <a:pt x="41" y="74"/>
                </a:cubicBezTo>
                <a:cubicBezTo>
                  <a:pt x="9" y="100"/>
                  <a:pt x="9" y="100"/>
                  <a:pt x="9" y="100"/>
                </a:cubicBezTo>
                <a:moveTo>
                  <a:pt x="112" y="99"/>
                </a:moveTo>
                <a:cubicBezTo>
                  <a:pt x="80" y="74"/>
                  <a:pt x="80" y="74"/>
                  <a:pt x="80" y="74"/>
                </a:cubicBezTo>
                <a:cubicBezTo>
                  <a:pt x="112" y="53"/>
                  <a:pt x="112" y="53"/>
                  <a:pt x="112" y="53"/>
                </a:cubicBezTo>
                <a:cubicBezTo>
                  <a:pt x="112" y="99"/>
                  <a:pt x="112" y="99"/>
                  <a:pt x="112" y="99"/>
                </a:cubicBezTo>
                <a:moveTo>
                  <a:pt x="16" y="48"/>
                </a:moveTo>
                <a:cubicBezTo>
                  <a:pt x="9" y="43"/>
                  <a:pt x="9" y="43"/>
                  <a:pt x="9" y="43"/>
                </a:cubicBez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10" y="37"/>
                  <a:pt x="10" y="36"/>
                </a:cubicBezTo>
                <a:cubicBezTo>
                  <a:pt x="11" y="36"/>
                  <a:pt x="12" y="35"/>
                  <a:pt x="13" y="35"/>
                </a:cubicBezTo>
                <a:cubicBezTo>
                  <a:pt x="16" y="35"/>
                  <a:pt x="16" y="35"/>
                  <a:pt x="16" y="35"/>
                </a:cubicBezTo>
                <a:cubicBezTo>
                  <a:pt x="16" y="48"/>
                  <a:pt x="16" y="48"/>
                  <a:pt x="16" y="48"/>
                </a:cubicBezTo>
                <a:moveTo>
                  <a:pt x="105" y="47"/>
                </a:moveTo>
                <a:cubicBezTo>
                  <a:pt x="105" y="35"/>
                  <a:pt x="105" y="35"/>
                  <a:pt x="105" y="35"/>
                </a:cubicBezTo>
                <a:cubicBezTo>
                  <a:pt x="109" y="35"/>
                  <a:pt x="109" y="35"/>
                  <a:pt x="109" y="35"/>
                </a:cubicBezTo>
                <a:cubicBezTo>
                  <a:pt x="110" y="35"/>
                  <a:pt x="111" y="36"/>
                  <a:pt x="111" y="36"/>
                </a:cubicBezTo>
                <a:cubicBezTo>
                  <a:pt x="112" y="37"/>
                  <a:pt x="112" y="37"/>
                  <a:pt x="112" y="37"/>
                </a:cubicBezTo>
                <a:cubicBezTo>
                  <a:pt x="112" y="42"/>
                  <a:pt x="112" y="42"/>
                  <a:pt x="112" y="42"/>
                </a:cubicBezTo>
                <a:cubicBezTo>
                  <a:pt x="105" y="47"/>
                  <a:pt x="105" y="47"/>
                  <a:pt x="105" y="47"/>
                </a:cubicBezTo>
                <a:moveTo>
                  <a:pt x="48" y="68"/>
                </a:move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3"/>
                  <a:pt x="26" y="53"/>
                </a:cubicBezTo>
                <a:cubicBezTo>
                  <a:pt x="26" y="35"/>
                  <a:pt x="26" y="35"/>
                  <a:pt x="26" y="35"/>
                </a:cubicBezTo>
                <a:cubicBezTo>
                  <a:pt x="26" y="26"/>
                  <a:pt x="26" y="26"/>
                  <a:pt x="26" y="26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15"/>
                  <a:pt x="30" y="10"/>
                  <a:pt x="36" y="10"/>
                </a:cubicBezTo>
                <a:cubicBezTo>
                  <a:pt x="84" y="10"/>
                  <a:pt x="84" y="10"/>
                  <a:pt x="84" y="10"/>
                </a:cubicBezTo>
                <a:cubicBezTo>
                  <a:pt x="90" y="10"/>
                  <a:pt x="95" y="15"/>
                  <a:pt x="95" y="20"/>
                </a:cubicBezTo>
                <a:cubicBezTo>
                  <a:pt x="95" y="26"/>
                  <a:pt x="95" y="26"/>
                  <a:pt x="95" y="26"/>
                </a:cubicBezTo>
                <a:cubicBezTo>
                  <a:pt x="95" y="35"/>
                  <a:pt x="95" y="35"/>
                  <a:pt x="95" y="35"/>
                </a:cubicBezTo>
                <a:cubicBezTo>
                  <a:pt x="95" y="53"/>
                  <a:pt x="95" y="53"/>
                  <a:pt x="95" y="53"/>
                </a:cubicBezTo>
                <a:cubicBezTo>
                  <a:pt x="95" y="54"/>
                  <a:pt x="95" y="54"/>
                  <a:pt x="95" y="54"/>
                </a:cubicBezTo>
                <a:cubicBezTo>
                  <a:pt x="72" y="68"/>
                  <a:pt x="72" y="68"/>
                  <a:pt x="72" y="68"/>
                </a:cubicBezTo>
                <a:cubicBezTo>
                  <a:pt x="60" y="59"/>
                  <a:pt x="60" y="59"/>
                  <a:pt x="60" y="59"/>
                </a:cubicBezTo>
                <a:cubicBezTo>
                  <a:pt x="48" y="68"/>
                  <a:pt x="48" y="68"/>
                  <a:pt x="48" y="68"/>
                </a:cubicBezTo>
                <a:moveTo>
                  <a:pt x="84" y="0"/>
                </a:moveTo>
                <a:cubicBezTo>
                  <a:pt x="36" y="0"/>
                  <a:pt x="36" y="0"/>
                  <a:pt x="36" y="0"/>
                </a:cubicBezTo>
                <a:cubicBezTo>
                  <a:pt x="25" y="0"/>
                  <a:pt x="16" y="9"/>
                  <a:pt x="16" y="20"/>
                </a:cubicBezTo>
                <a:cubicBezTo>
                  <a:pt x="16" y="26"/>
                  <a:pt x="16" y="26"/>
                  <a:pt x="16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7" y="26"/>
                  <a:pt x="1" y="31"/>
                  <a:pt x="0" y="37"/>
                </a:cubicBezTo>
                <a:cubicBezTo>
                  <a:pt x="0" y="103"/>
                  <a:pt x="0" y="103"/>
                  <a:pt x="0" y="103"/>
                </a:cubicBezTo>
                <a:cubicBezTo>
                  <a:pt x="1" y="109"/>
                  <a:pt x="7" y="114"/>
                  <a:pt x="13" y="114"/>
                </a:cubicBezTo>
                <a:cubicBezTo>
                  <a:pt x="109" y="114"/>
                  <a:pt x="109" y="114"/>
                  <a:pt x="109" y="114"/>
                </a:cubicBezTo>
                <a:cubicBezTo>
                  <a:pt x="115" y="114"/>
                  <a:pt x="121" y="109"/>
                  <a:pt x="121" y="103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21" y="31"/>
                  <a:pt x="115" y="26"/>
                  <a:pt x="109" y="26"/>
                </a:cubicBezTo>
                <a:cubicBezTo>
                  <a:pt x="105" y="26"/>
                  <a:pt x="105" y="26"/>
                  <a:pt x="105" y="26"/>
                </a:cubicBezTo>
                <a:cubicBezTo>
                  <a:pt x="105" y="20"/>
                  <a:pt x="105" y="20"/>
                  <a:pt x="105" y="20"/>
                </a:cubicBezTo>
                <a:cubicBezTo>
                  <a:pt x="105" y="9"/>
                  <a:pt x="95" y="0"/>
                  <a:pt x="84" y="0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</p:sp>
      <p:sp>
        <p:nvSpPr>
          <p:cNvPr id="20" name="camille"/>
          <p:cNvSpPr>
            <a:spLocks noEditPoints="1"/>
          </p:cNvSpPr>
          <p:nvPr>
            <p:custDataLst>
              <p:tags r:id="rId11"/>
            </p:custDataLst>
          </p:nvPr>
        </p:nvSpPr>
        <p:spPr bwMode="auto">
          <a:xfrm>
            <a:off x="6779895" y="2814955"/>
            <a:ext cx="287655" cy="514350"/>
          </a:xfrm>
          <a:custGeom>
            <a:avLst/>
            <a:gdLst>
              <a:gd name="T0" fmla="*/ 122 w 140"/>
              <a:gd name="T1" fmla="*/ 0 h 255"/>
              <a:gd name="T2" fmla="*/ 140 w 140"/>
              <a:gd name="T3" fmla="*/ 153 h 255"/>
              <a:gd name="T4" fmla="*/ 138 w 140"/>
              <a:gd name="T5" fmla="*/ 140 h 255"/>
              <a:gd name="T6" fmla="*/ 125 w 140"/>
              <a:gd name="T7" fmla="*/ 137 h 255"/>
              <a:gd name="T8" fmla="*/ 124 w 140"/>
              <a:gd name="T9" fmla="*/ 109 h 255"/>
              <a:gd name="T10" fmla="*/ 110 w 140"/>
              <a:gd name="T11" fmla="*/ 127 h 255"/>
              <a:gd name="T12" fmla="*/ 109 w 140"/>
              <a:gd name="T13" fmla="*/ 115 h 255"/>
              <a:gd name="T14" fmla="*/ 107 w 140"/>
              <a:gd name="T15" fmla="*/ 64 h 255"/>
              <a:gd name="T16" fmla="*/ 56 w 140"/>
              <a:gd name="T17" fmla="*/ 64 h 255"/>
              <a:gd name="T18" fmla="*/ 56 w 140"/>
              <a:gd name="T19" fmla="*/ 116 h 255"/>
              <a:gd name="T20" fmla="*/ 65 w 140"/>
              <a:gd name="T21" fmla="*/ 130 h 255"/>
              <a:gd name="T22" fmla="*/ 49 w 140"/>
              <a:gd name="T23" fmla="*/ 123 h 255"/>
              <a:gd name="T24" fmla="*/ 49 w 140"/>
              <a:gd name="T25" fmla="*/ 57 h 255"/>
              <a:gd name="T26" fmla="*/ 115 w 140"/>
              <a:gd name="T27" fmla="*/ 57 h 255"/>
              <a:gd name="T28" fmla="*/ 124 w 140"/>
              <a:gd name="T29" fmla="*/ 31 h 255"/>
              <a:gd name="T30" fmla="*/ 16 w 140"/>
              <a:gd name="T31" fmla="*/ 180 h 255"/>
              <a:gd name="T32" fmla="*/ 59 w 140"/>
              <a:gd name="T33" fmla="*/ 213 h 255"/>
              <a:gd name="T34" fmla="*/ 0 w 140"/>
              <a:gd name="T35" fmla="*/ 194 h 255"/>
              <a:gd name="T36" fmla="*/ 19 w 140"/>
              <a:gd name="T37" fmla="*/ 0 h 255"/>
              <a:gd name="T38" fmla="*/ 73 w 140"/>
              <a:gd name="T39" fmla="*/ 236 h 255"/>
              <a:gd name="T40" fmla="*/ 137 w 140"/>
              <a:gd name="T41" fmla="*/ 240 h 255"/>
              <a:gd name="T42" fmla="*/ 93 w 140"/>
              <a:gd name="T43" fmla="*/ 99 h 255"/>
              <a:gd name="T44" fmla="*/ 79 w 140"/>
              <a:gd name="T45" fmla="*/ 160 h 255"/>
              <a:gd name="T46" fmla="*/ 74 w 140"/>
              <a:gd name="T47" fmla="*/ 140 h 255"/>
              <a:gd name="T48" fmla="*/ 81 w 140"/>
              <a:gd name="T49" fmla="*/ 225 h 255"/>
              <a:gd name="T50" fmla="*/ 134 w 140"/>
              <a:gd name="T51" fmla="*/ 165 h 255"/>
              <a:gd name="T52" fmla="*/ 127 w 140"/>
              <a:gd name="T53" fmla="*/ 151 h 255"/>
              <a:gd name="T54" fmla="*/ 115 w 140"/>
              <a:gd name="T55" fmla="*/ 155 h 255"/>
              <a:gd name="T56" fmla="*/ 112 w 140"/>
              <a:gd name="T57" fmla="*/ 141 h 255"/>
              <a:gd name="T58" fmla="*/ 99 w 140"/>
              <a:gd name="T59" fmla="*/ 147 h 255"/>
              <a:gd name="T60" fmla="*/ 93 w 140"/>
              <a:gd name="T61" fmla="*/ 99 h 255"/>
              <a:gd name="T62" fmla="*/ 63 w 140"/>
              <a:gd name="T63" fmla="*/ 72 h 255"/>
              <a:gd name="T64" fmla="*/ 63 w 140"/>
              <a:gd name="T65" fmla="*/ 108 h 255"/>
              <a:gd name="T66" fmla="*/ 68 w 140"/>
              <a:gd name="T67" fmla="*/ 99 h 255"/>
              <a:gd name="T68" fmla="*/ 70 w 140"/>
              <a:gd name="T69" fmla="*/ 79 h 255"/>
              <a:gd name="T70" fmla="*/ 93 w 140"/>
              <a:gd name="T71" fmla="*/ 79 h 255"/>
              <a:gd name="T72" fmla="*/ 106 w 140"/>
              <a:gd name="T73" fmla="*/ 99 h 255"/>
              <a:gd name="T74" fmla="*/ 100 w 140"/>
              <a:gd name="T75" fmla="*/ 72 h 255"/>
              <a:gd name="T76" fmla="*/ 44 w 140"/>
              <a:gd name="T77" fmla="*/ 10 h 255"/>
              <a:gd name="T78" fmla="*/ 93 w 140"/>
              <a:gd name="T79" fmla="*/ 18 h 255"/>
              <a:gd name="T80" fmla="*/ 44 w 140"/>
              <a:gd name="T81" fmla="*/ 10 h 255"/>
              <a:gd name="T82" fmla="*/ 25 w 140"/>
              <a:gd name="T83" fmla="*/ 197 h 255"/>
              <a:gd name="T84" fmla="*/ 49 w 140"/>
              <a:gd name="T85" fmla="*/ 193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0" h="255">
                <a:moveTo>
                  <a:pt x="19" y="0"/>
                </a:moveTo>
                <a:cubicBezTo>
                  <a:pt x="122" y="0"/>
                  <a:pt x="122" y="0"/>
                  <a:pt x="122" y="0"/>
                </a:cubicBezTo>
                <a:cubicBezTo>
                  <a:pt x="132" y="0"/>
                  <a:pt x="140" y="9"/>
                  <a:pt x="140" y="19"/>
                </a:cubicBezTo>
                <a:cubicBezTo>
                  <a:pt x="140" y="153"/>
                  <a:pt x="140" y="153"/>
                  <a:pt x="140" y="153"/>
                </a:cubicBezTo>
                <a:cubicBezTo>
                  <a:pt x="140" y="151"/>
                  <a:pt x="140" y="150"/>
                  <a:pt x="140" y="149"/>
                </a:cubicBezTo>
                <a:cubicBezTo>
                  <a:pt x="138" y="140"/>
                  <a:pt x="138" y="140"/>
                  <a:pt x="138" y="140"/>
                </a:cubicBezTo>
                <a:cubicBezTo>
                  <a:pt x="130" y="138"/>
                  <a:pt x="130" y="138"/>
                  <a:pt x="130" y="138"/>
                </a:cubicBezTo>
                <a:cubicBezTo>
                  <a:pt x="128" y="138"/>
                  <a:pt x="126" y="138"/>
                  <a:pt x="125" y="137"/>
                </a:cubicBezTo>
                <a:cubicBezTo>
                  <a:pt x="124" y="135"/>
                  <a:pt x="124" y="135"/>
                  <a:pt x="124" y="135"/>
                </a:cubicBezTo>
                <a:cubicBezTo>
                  <a:pt x="124" y="109"/>
                  <a:pt x="124" y="109"/>
                  <a:pt x="124" y="109"/>
                </a:cubicBezTo>
                <a:cubicBezTo>
                  <a:pt x="122" y="114"/>
                  <a:pt x="119" y="119"/>
                  <a:pt x="115" y="123"/>
                </a:cubicBezTo>
                <a:cubicBezTo>
                  <a:pt x="113" y="124"/>
                  <a:pt x="112" y="126"/>
                  <a:pt x="110" y="127"/>
                </a:cubicBezTo>
                <a:cubicBezTo>
                  <a:pt x="109" y="127"/>
                  <a:pt x="109" y="127"/>
                  <a:pt x="109" y="127"/>
                </a:cubicBezTo>
                <a:cubicBezTo>
                  <a:pt x="109" y="123"/>
                  <a:pt x="109" y="119"/>
                  <a:pt x="109" y="115"/>
                </a:cubicBezTo>
                <a:cubicBezTo>
                  <a:pt x="115" y="108"/>
                  <a:pt x="118" y="100"/>
                  <a:pt x="118" y="90"/>
                </a:cubicBezTo>
                <a:cubicBezTo>
                  <a:pt x="118" y="80"/>
                  <a:pt x="114" y="71"/>
                  <a:pt x="107" y="64"/>
                </a:cubicBezTo>
                <a:cubicBezTo>
                  <a:pt x="101" y="58"/>
                  <a:pt x="92" y="54"/>
                  <a:pt x="82" y="54"/>
                </a:cubicBezTo>
                <a:cubicBezTo>
                  <a:pt x="72" y="54"/>
                  <a:pt x="63" y="58"/>
                  <a:pt x="56" y="64"/>
                </a:cubicBezTo>
                <a:cubicBezTo>
                  <a:pt x="50" y="71"/>
                  <a:pt x="45" y="80"/>
                  <a:pt x="45" y="90"/>
                </a:cubicBezTo>
                <a:cubicBezTo>
                  <a:pt x="45" y="100"/>
                  <a:pt x="50" y="109"/>
                  <a:pt x="56" y="116"/>
                </a:cubicBezTo>
                <a:cubicBezTo>
                  <a:pt x="59" y="118"/>
                  <a:pt x="62" y="121"/>
                  <a:pt x="65" y="122"/>
                </a:cubicBezTo>
                <a:cubicBezTo>
                  <a:pt x="65" y="125"/>
                  <a:pt x="65" y="128"/>
                  <a:pt x="65" y="130"/>
                </a:cubicBezTo>
                <a:cubicBezTo>
                  <a:pt x="62" y="132"/>
                  <a:pt x="62" y="132"/>
                  <a:pt x="62" y="132"/>
                </a:cubicBezTo>
                <a:cubicBezTo>
                  <a:pt x="57" y="130"/>
                  <a:pt x="53" y="127"/>
                  <a:pt x="49" y="123"/>
                </a:cubicBezTo>
                <a:cubicBezTo>
                  <a:pt x="41" y="114"/>
                  <a:pt x="36" y="103"/>
                  <a:pt x="36" y="90"/>
                </a:cubicBezTo>
                <a:cubicBezTo>
                  <a:pt x="36" y="77"/>
                  <a:pt x="41" y="66"/>
                  <a:pt x="49" y="57"/>
                </a:cubicBezTo>
                <a:cubicBezTo>
                  <a:pt x="57" y="49"/>
                  <a:pt x="69" y="44"/>
                  <a:pt x="82" y="44"/>
                </a:cubicBezTo>
                <a:cubicBezTo>
                  <a:pt x="95" y="44"/>
                  <a:pt x="106" y="49"/>
                  <a:pt x="115" y="57"/>
                </a:cubicBezTo>
                <a:cubicBezTo>
                  <a:pt x="119" y="61"/>
                  <a:pt x="122" y="66"/>
                  <a:pt x="124" y="71"/>
                </a:cubicBezTo>
                <a:cubicBezTo>
                  <a:pt x="124" y="31"/>
                  <a:pt x="124" y="31"/>
                  <a:pt x="124" y="31"/>
                </a:cubicBezTo>
                <a:cubicBezTo>
                  <a:pt x="16" y="31"/>
                  <a:pt x="16" y="31"/>
                  <a:pt x="16" y="31"/>
                </a:cubicBezTo>
                <a:cubicBezTo>
                  <a:pt x="16" y="180"/>
                  <a:pt x="16" y="180"/>
                  <a:pt x="16" y="180"/>
                </a:cubicBezTo>
                <a:cubicBezTo>
                  <a:pt x="51" y="180"/>
                  <a:pt x="51" y="180"/>
                  <a:pt x="51" y="180"/>
                </a:cubicBezTo>
                <a:cubicBezTo>
                  <a:pt x="53" y="191"/>
                  <a:pt x="55" y="202"/>
                  <a:pt x="59" y="213"/>
                </a:cubicBezTo>
                <a:cubicBezTo>
                  <a:pt x="19" y="213"/>
                  <a:pt x="19" y="213"/>
                  <a:pt x="19" y="213"/>
                </a:cubicBezTo>
                <a:cubicBezTo>
                  <a:pt x="9" y="213"/>
                  <a:pt x="0" y="204"/>
                  <a:pt x="0" y="19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9"/>
                  <a:pt x="9" y="0"/>
                  <a:pt x="19" y="0"/>
                </a:cubicBezTo>
                <a:close/>
                <a:moveTo>
                  <a:pt x="133" y="222"/>
                </a:moveTo>
                <a:cubicBezTo>
                  <a:pt x="73" y="236"/>
                  <a:pt x="73" y="236"/>
                  <a:pt x="73" y="236"/>
                </a:cubicBezTo>
                <a:cubicBezTo>
                  <a:pt x="77" y="255"/>
                  <a:pt x="77" y="255"/>
                  <a:pt x="77" y="255"/>
                </a:cubicBezTo>
                <a:cubicBezTo>
                  <a:pt x="137" y="240"/>
                  <a:pt x="137" y="240"/>
                  <a:pt x="137" y="240"/>
                </a:cubicBezTo>
                <a:cubicBezTo>
                  <a:pt x="133" y="222"/>
                  <a:pt x="133" y="222"/>
                  <a:pt x="133" y="222"/>
                </a:cubicBezTo>
                <a:close/>
                <a:moveTo>
                  <a:pt x="93" y="99"/>
                </a:moveTo>
                <a:cubicBezTo>
                  <a:pt x="89" y="99"/>
                  <a:pt x="85" y="99"/>
                  <a:pt x="82" y="99"/>
                </a:cubicBezTo>
                <a:cubicBezTo>
                  <a:pt x="77" y="118"/>
                  <a:pt x="77" y="141"/>
                  <a:pt x="79" y="160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40"/>
                  <a:pt x="74" y="140"/>
                  <a:pt x="74" y="140"/>
                </a:cubicBezTo>
                <a:cubicBezTo>
                  <a:pt x="62" y="150"/>
                  <a:pt x="62" y="150"/>
                  <a:pt x="62" y="150"/>
                </a:cubicBezTo>
                <a:cubicBezTo>
                  <a:pt x="63" y="181"/>
                  <a:pt x="68" y="211"/>
                  <a:pt x="81" y="225"/>
                </a:cubicBezTo>
                <a:cubicBezTo>
                  <a:pt x="94" y="223"/>
                  <a:pt x="107" y="222"/>
                  <a:pt x="120" y="220"/>
                </a:cubicBezTo>
                <a:cubicBezTo>
                  <a:pt x="126" y="206"/>
                  <a:pt x="132" y="189"/>
                  <a:pt x="134" y="165"/>
                </a:cubicBezTo>
                <a:cubicBezTo>
                  <a:pt x="134" y="165"/>
                  <a:pt x="131" y="164"/>
                  <a:pt x="127" y="162"/>
                </a:cubicBezTo>
                <a:cubicBezTo>
                  <a:pt x="128" y="158"/>
                  <a:pt x="127" y="155"/>
                  <a:pt x="127" y="151"/>
                </a:cubicBezTo>
                <a:cubicBezTo>
                  <a:pt x="124" y="151"/>
                  <a:pt x="120" y="150"/>
                  <a:pt x="117" y="149"/>
                </a:cubicBezTo>
                <a:cubicBezTo>
                  <a:pt x="116" y="151"/>
                  <a:pt x="115" y="153"/>
                  <a:pt x="115" y="155"/>
                </a:cubicBezTo>
                <a:cubicBezTo>
                  <a:pt x="112" y="154"/>
                  <a:pt x="112" y="154"/>
                  <a:pt x="112" y="154"/>
                </a:cubicBezTo>
                <a:cubicBezTo>
                  <a:pt x="113" y="149"/>
                  <a:pt x="113" y="145"/>
                  <a:pt x="112" y="141"/>
                </a:cubicBezTo>
                <a:cubicBezTo>
                  <a:pt x="109" y="140"/>
                  <a:pt x="106" y="139"/>
                  <a:pt x="102" y="139"/>
                </a:cubicBezTo>
                <a:cubicBezTo>
                  <a:pt x="101" y="141"/>
                  <a:pt x="100" y="144"/>
                  <a:pt x="99" y="147"/>
                </a:cubicBezTo>
                <a:cubicBezTo>
                  <a:pt x="98" y="146"/>
                  <a:pt x="96" y="146"/>
                  <a:pt x="95" y="145"/>
                </a:cubicBezTo>
                <a:cubicBezTo>
                  <a:pt x="97" y="130"/>
                  <a:pt x="96" y="114"/>
                  <a:pt x="93" y="99"/>
                </a:cubicBezTo>
                <a:close/>
                <a:moveTo>
                  <a:pt x="82" y="64"/>
                </a:moveTo>
                <a:cubicBezTo>
                  <a:pt x="75" y="64"/>
                  <a:pt x="68" y="67"/>
                  <a:pt x="63" y="72"/>
                </a:cubicBezTo>
                <a:cubicBezTo>
                  <a:pt x="59" y="76"/>
                  <a:pt x="56" y="83"/>
                  <a:pt x="56" y="90"/>
                </a:cubicBezTo>
                <a:cubicBezTo>
                  <a:pt x="56" y="97"/>
                  <a:pt x="59" y="104"/>
                  <a:pt x="63" y="108"/>
                </a:cubicBezTo>
                <a:cubicBezTo>
                  <a:pt x="64" y="109"/>
                  <a:pt x="65" y="110"/>
                  <a:pt x="66" y="111"/>
                </a:cubicBezTo>
                <a:cubicBezTo>
                  <a:pt x="67" y="107"/>
                  <a:pt x="67" y="103"/>
                  <a:pt x="68" y="99"/>
                </a:cubicBezTo>
                <a:cubicBezTo>
                  <a:pt x="67" y="96"/>
                  <a:pt x="66" y="93"/>
                  <a:pt x="66" y="90"/>
                </a:cubicBezTo>
                <a:cubicBezTo>
                  <a:pt x="66" y="86"/>
                  <a:pt x="68" y="82"/>
                  <a:pt x="70" y="79"/>
                </a:cubicBezTo>
                <a:cubicBezTo>
                  <a:pt x="73" y="76"/>
                  <a:pt x="77" y="74"/>
                  <a:pt x="82" y="74"/>
                </a:cubicBezTo>
                <a:cubicBezTo>
                  <a:pt x="86" y="74"/>
                  <a:pt x="90" y="76"/>
                  <a:pt x="93" y="79"/>
                </a:cubicBezTo>
                <a:cubicBezTo>
                  <a:pt x="95" y="81"/>
                  <a:pt x="97" y="83"/>
                  <a:pt x="97" y="86"/>
                </a:cubicBezTo>
                <a:cubicBezTo>
                  <a:pt x="102" y="89"/>
                  <a:pt x="105" y="94"/>
                  <a:pt x="106" y="99"/>
                </a:cubicBezTo>
                <a:cubicBezTo>
                  <a:pt x="107" y="96"/>
                  <a:pt x="108" y="93"/>
                  <a:pt x="108" y="90"/>
                </a:cubicBezTo>
                <a:cubicBezTo>
                  <a:pt x="108" y="83"/>
                  <a:pt x="105" y="76"/>
                  <a:pt x="100" y="72"/>
                </a:cubicBezTo>
                <a:cubicBezTo>
                  <a:pt x="95" y="67"/>
                  <a:pt x="89" y="64"/>
                  <a:pt x="82" y="64"/>
                </a:cubicBezTo>
                <a:close/>
                <a:moveTo>
                  <a:pt x="44" y="10"/>
                </a:moveTo>
                <a:cubicBezTo>
                  <a:pt x="44" y="18"/>
                  <a:pt x="44" y="18"/>
                  <a:pt x="44" y="18"/>
                </a:cubicBezTo>
                <a:cubicBezTo>
                  <a:pt x="93" y="18"/>
                  <a:pt x="93" y="18"/>
                  <a:pt x="93" y="18"/>
                </a:cubicBezTo>
                <a:cubicBezTo>
                  <a:pt x="93" y="10"/>
                  <a:pt x="93" y="10"/>
                  <a:pt x="93" y="10"/>
                </a:cubicBezTo>
                <a:cubicBezTo>
                  <a:pt x="44" y="10"/>
                  <a:pt x="44" y="10"/>
                  <a:pt x="44" y="10"/>
                </a:cubicBezTo>
                <a:close/>
                <a:moveTo>
                  <a:pt x="25" y="193"/>
                </a:moveTo>
                <a:cubicBezTo>
                  <a:pt x="25" y="197"/>
                  <a:pt x="25" y="197"/>
                  <a:pt x="25" y="197"/>
                </a:cubicBezTo>
                <a:cubicBezTo>
                  <a:pt x="49" y="197"/>
                  <a:pt x="49" y="197"/>
                  <a:pt x="49" y="197"/>
                </a:cubicBezTo>
                <a:cubicBezTo>
                  <a:pt x="49" y="193"/>
                  <a:pt x="49" y="193"/>
                  <a:pt x="49" y="193"/>
                </a:cubicBezTo>
                <a:lnTo>
                  <a:pt x="25" y="19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</p:sp>
      <p:sp>
        <p:nvSpPr>
          <p:cNvPr id="21" name="camille"/>
          <p:cNvSpPr>
            <a:spLocks noEditPoints="1"/>
          </p:cNvSpPr>
          <p:nvPr>
            <p:custDataLst>
              <p:tags r:id="rId12"/>
            </p:custDataLst>
          </p:nvPr>
        </p:nvSpPr>
        <p:spPr bwMode="auto">
          <a:xfrm>
            <a:off x="8780780" y="2814955"/>
            <a:ext cx="528320" cy="403860"/>
          </a:xfrm>
          <a:custGeom>
            <a:avLst/>
            <a:gdLst>
              <a:gd name="T0" fmla="*/ 13 w 115"/>
              <a:gd name="T1" fmla="*/ 81 h 88"/>
              <a:gd name="T2" fmla="*/ 12 w 115"/>
              <a:gd name="T3" fmla="*/ 80 h 88"/>
              <a:gd name="T4" fmla="*/ 11 w 115"/>
              <a:gd name="T5" fmla="*/ 78 h 88"/>
              <a:gd name="T6" fmla="*/ 31 w 115"/>
              <a:gd name="T7" fmla="*/ 62 h 88"/>
              <a:gd name="T8" fmla="*/ 32 w 115"/>
              <a:gd name="T9" fmla="*/ 62 h 88"/>
              <a:gd name="T10" fmla="*/ 34 w 115"/>
              <a:gd name="T11" fmla="*/ 64 h 88"/>
              <a:gd name="T12" fmla="*/ 33 w 115"/>
              <a:gd name="T13" fmla="*/ 66 h 88"/>
              <a:gd name="T14" fmla="*/ 14 w 115"/>
              <a:gd name="T15" fmla="*/ 80 h 88"/>
              <a:gd name="T16" fmla="*/ 13 w 115"/>
              <a:gd name="T17" fmla="*/ 81 h 88"/>
              <a:gd name="T18" fmla="*/ 35 w 115"/>
              <a:gd name="T19" fmla="*/ 51 h 88"/>
              <a:gd name="T20" fmla="*/ 34 w 115"/>
              <a:gd name="T21" fmla="*/ 50 h 88"/>
              <a:gd name="T22" fmla="*/ 28 w 115"/>
              <a:gd name="T23" fmla="*/ 38 h 88"/>
              <a:gd name="T24" fmla="*/ 44 w 115"/>
              <a:gd name="T25" fmla="*/ 22 h 88"/>
              <a:gd name="T26" fmla="*/ 45 w 115"/>
              <a:gd name="T27" fmla="*/ 24 h 88"/>
              <a:gd name="T28" fmla="*/ 44 w 115"/>
              <a:gd name="T29" fmla="*/ 26 h 88"/>
              <a:gd name="T30" fmla="*/ 31 w 115"/>
              <a:gd name="T31" fmla="*/ 38 h 88"/>
              <a:gd name="T32" fmla="*/ 36 w 115"/>
              <a:gd name="T33" fmla="*/ 48 h 88"/>
              <a:gd name="T34" fmla="*/ 36 w 115"/>
              <a:gd name="T35" fmla="*/ 50 h 88"/>
              <a:gd name="T36" fmla="*/ 35 w 115"/>
              <a:gd name="T37" fmla="*/ 51 h 88"/>
              <a:gd name="T38" fmla="*/ 44 w 115"/>
              <a:gd name="T39" fmla="*/ 15 h 88"/>
              <a:gd name="T40" fmla="*/ 21 w 115"/>
              <a:gd name="T41" fmla="*/ 38 h 88"/>
              <a:gd name="T42" fmla="*/ 29 w 115"/>
              <a:gd name="T43" fmla="*/ 56 h 88"/>
              <a:gd name="T44" fmla="*/ 0 w 115"/>
              <a:gd name="T45" fmla="*/ 86 h 88"/>
              <a:gd name="T46" fmla="*/ 0 w 115"/>
              <a:gd name="T47" fmla="*/ 87 h 88"/>
              <a:gd name="T48" fmla="*/ 0 w 115"/>
              <a:gd name="T49" fmla="*/ 88 h 88"/>
              <a:gd name="T50" fmla="*/ 87 w 115"/>
              <a:gd name="T51" fmla="*/ 88 h 88"/>
              <a:gd name="T52" fmla="*/ 87 w 115"/>
              <a:gd name="T53" fmla="*/ 87 h 88"/>
              <a:gd name="T54" fmla="*/ 87 w 115"/>
              <a:gd name="T55" fmla="*/ 86 h 88"/>
              <a:gd name="T56" fmla="*/ 58 w 115"/>
              <a:gd name="T57" fmla="*/ 56 h 88"/>
              <a:gd name="T58" fmla="*/ 66 w 115"/>
              <a:gd name="T59" fmla="*/ 38 h 88"/>
              <a:gd name="T60" fmla="*/ 44 w 115"/>
              <a:gd name="T61" fmla="*/ 15 h 88"/>
              <a:gd name="T62" fmla="*/ 71 w 115"/>
              <a:gd name="T63" fmla="*/ 0 h 88"/>
              <a:gd name="T64" fmla="*/ 51 w 115"/>
              <a:gd name="T65" fmla="*/ 12 h 88"/>
              <a:gd name="T66" fmla="*/ 70 w 115"/>
              <a:gd name="T67" fmla="*/ 38 h 88"/>
              <a:gd name="T68" fmla="*/ 65 w 115"/>
              <a:gd name="T69" fmla="*/ 54 h 88"/>
              <a:gd name="T70" fmla="*/ 85 w 115"/>
              <a:gd name="T71" fmla="*/ 72 h 88"/>
              <a:gd name="T72" fmla="*/ 114 w 115"/>
              <a:gd name="T73" fmla="*/ 72 h 88"/>
              <a:gd name="T74" fmla="*/ 115 w 115"/>
              <a:gd name="T75" fmla="*/ 72 h 88"/>
              <a:gd name="T76" fmla="*/ 115 w 115"/>
              <a:gd name="T77" fmla="*/ 71 h 88"/>
              <a:gd name="T78" fmla="*/ 86 w 115"/>
              <a:gd name="T79" fmla="*/ 40 h 88"/>
              <a:gd name="T80" fmla="*/ 94 w 115"/>
              <a:gd name="T81" fmla="*/ 23 h 88"/>
              <a:gd name="T82" fmla="*/ 71 w 115"/>
              <a:gd name="T83" fmla="*/ 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15" h="88">
                <a:moveTo>
                  <a:pt x="13" y="81"/>
                </a:moveTo>
                <a:cubicBezTo>
                  <a:pt x="12" y="80"/>
                  <a:pt x="12" y="80"/>
                  <a:pt x="12" y="80"/>
                </a:cubicBezTo>
                <a:cubicBezTo>
                  <a:pt x="11" y="80"/>
                  <a:pt x="10" y="79"/>
                  <a:pt x="11" y="78"/>
                </a:cubicBezTo>
                <a:cubicBezTo>
                  <a:pt x="16" y="71"/>
                  <a:pt x="23" y="65"/>
                  <a:pt x="31" y="62"/>
                </a:cubicBezTo>
                <a:cubicBezTo>
                  <a:pt x="32" y="62"/>
                  <a:pt x="32" y="62"/>
                  <a:pt x="32" y="62"/>
                </a:cubicBezTo>
                <a:cubicBezTo>
                  <a:pt x="33" y="62"/>
                  <a:pt x="33" y="63"/>
                  <a:pt x="34" y="64"/>
                </a:cubicBezTo>
                <a:cubicBezTo>
                  <a:pt x="34" y="64"/>
                  <a:pt x="34" y="66"/>
                  <a:pt x="33" y="66"/>
                </a:cubicBezTo>
                <a:cubicBezTo>
                  <a:pt x="25" y="68"/>
                  <a:pt x="18" y="73"/>
                  <a:pt x="14" y="80"/>
                </a:cubicBezTo>
                <a:cubicBezTo>
                  <a:pt x="14" y="80"/>
                  <a:pt x="13" y="81"/>
                  <a:pt x="13" y="81"/>
                </a:cubicBezTo>
                <a:moveTo>
                  <a:pt x="35" y="51"/>
                </a:moveTo>
                <a:cubicBezTo>
                  <a:pt x="34" y="51"/>
                  <a:pt x="34" y="51"/>
                  <a:pt x="34" y="50"/>
                </a:cubicBezTo>
                <a:cubicBezTo>
                  <a:pt x="30" y="47"/>
                  <a:pt x="28" y="43"/>
                  <a:pt x="28" y="38"/>
                </a:cubicBezTo>
                <a:cubicBezTo>
                  <a:pt x="28" y="29"/>
                  <a:pt x="35" y="22"/>
                  <a:pt x="44" y="22"/>
                </a:cubicBezTo>
                <a:cubicBezTo>
                  <a:pt x="45" y="22"/>
                  <a:pt x="45" y="23"/>
                  <a:pt x="45" y="24"/>
                </a:cubicBezTo>
                <a:cubicBezTo>
                  <a:pt x="45" y="25"/>
                  <a:pt x="45" y="26"/>
                  <a:pt x="44" y="26"/>
                </a:cubicBezTo>
                <a:cubicBezTo>
                  <a:pt x="37" y="26"/>
                  <a:pt x="31" y="31"/>
                  <a:pt x="31" y="38"/>
                </a:cubicBezTo>
                <a:cubicBezTo>
                  <a:pt x="31" y="42"/>
                  <a:pt x="33" y="45"/>
                  <a:pt x="36" y="48"/>
                </a:cubicBezTo>
                <a:cubicBezTo>
                  <a:pt x="37" y="48"/>
                  <a:pt x="37" y="49"/>
                  <a:pt x="36" y="50"/>
                </a:cubicBezTo>
                <a:cubicBezTo>
                  <a:pt x="36" y="51"/>
                  <a:pt x="35" y="51"/>
                  <a:pt x="35" y="51"/>
                </a:cubicBezTo>
                <a:moveTo>
                  <a:pt x="44" y="15"/>
                </a:moveTo>
                <a:cubicBezTo>
                  <a:pt x="31" y="15"/>
                  <a:pt x="21" y="26"/>
                  <a:pt x="21" y="38"/>
                </a:cubicBezTo>
                <a:cubicBezTo>
                  <a:pt x="21" y="45"/>
                  <a:pt x="24" y="52"/>
                  <a:pt x="29" y="56"/>
                </a:cubicBezTo>
                <a:cubicBezTo>
                  <a:pt x="15" y="60"/>
                  <a:pt x="4" y="72"/>
                  <a:pt x="0" y="86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88"/>
                  <a:pt x="0" y="88"/>
                  <a:pt x="0" y="88"/>
                </a:cubicBezTo>
                <a:cubicBezTo>
                  <a:pt x="87" y="88"/>
                  <a:pt x="87" y="88"/>
                  <a:pt x="87" y="88"/>
                </a:cubicBezTo>
                <a:cubicBezTo>
                  <a:pt x="87" y="87"/>
                  <a:pt x="87" y="87"/>
                  <a:pt x="87" y="87"/>
                </a:cubicBezTo>
                <a:cubicBezTo>
                  <a:pt x="87" y="86"/>
                  <a:pt x="87" y="86"/>
                  <a:pt x="87" y="86"/>
                </a:cubicBezTo>
                <a:cubicBezTo>
                  <a:pt x="83" y="72"/>
                  <a:pt x="72" y="60"/>
                  <a:pt x="58" y="56"/>
                </a:cubicBezTo>
                <a:cubicBezTo>
                  <a:pt x="63" y="52"/>
                  <a:pt x="66" y="45"/>
                  <a:pt x="66" y="38"/>
                </a:cubicBezTo>
                <a:cubicBezTo>
                  <a:pt x="66" y="26"/>
                  <a:pt x="56" y="15"/>
                  <a:pt x="44" y="15"/>
                </a:cubicBezTo>
                <a:moveTo>
                  <a:pt x="71" y="0"/>
                </a:moveTo>
                <a:cubicBezTo>
                  <a:pt x="63" y="0"/>
                  <a:pt x="55" y="5"/>
                  <a:pt x="51" y="12"/>
                </a:cubicBezTo>
                <a:cubicBezTo>
                  <a:pt x="62" y="16"/>
                  <a:pt x="70" y="26"/>
                  <a:pt x="70" y="38"/>
                </a:cubicBezTo>
                <a:cubicBezTo>
                  <a:pt x="70" y="44"/>
                  <a:pt x="68" y="50"/>
                  <a:pt x="65" y="54"/>
                </a:cubicBezTo>
                <a:cubicBezTo>
                  <a:pt x="73" y="58"/>
                  <a:pt x="80" y="64"/>
                  <a:pt x="85" y="72"/>
                </a:cubicBezTo>
                <a:cubicBezTo>
                  <a:pt x="114" y="72"/>
                  <a:pt x="114" y="72"/>
                  <a:pt x="114" y="72"/>
                </a:cubicBezTo>
                <a:cubicBezTo>
                  <a:pt x="115" y="72"/>
                  <a:pt x="115" y="72"/>
                  <a:pt x="115" y="72"/>
                </a:cubicBezTo>
                <a:cubicBezTo>
                  <a:pt x="115" y="71"/>
                  <a:pt x="115" y="71"/>
                  <a:pt x="115" y="71"/>
                </a:cubicBezTo>
                <a:cubicBezTo>
                  <a:pt x="111" y="56"/>
                  <a:pt x="100" y="45"/>
                  <a:pt x="86" y="40"/>
                </a:cubicBezTo>
                <a:cubicBezTo>
                  <a:pt x="91" y="36"/>
                  <a:pt x="94" y="30"/>
                  <a:pt x="94" y="23"/>
                </a:cubicBezTo>
                <a:cubicBezTo>
                  <a:pt x="94" y="10"/>
                  <a:pt x="84" y="0"/>
                  <a:pt x="71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</p:sp>
      <p:grpSp>
        <p:nvGrpSpPr>
          <p:cNvPr id="8" name="组合 7"/>
          <p:cNvGrpSpPr/>
          <p:nvPr>
            <p:custDataLst>
              <p:tags r:id="rId13"/>
            </p:custDataLst>
          </p:nvPr>
        </p:nvGrpSpPr>
        <p:grpSpPr>
          <a:xfrm>
            <a:off x="1616075" y="3981450"/>
            <a:ext cx="2169160" cy="1620520"/>
            <a:chOff x="2545" y="5682"/>
            <a:chExt cx="3416" cy="2552"/>
          </a:xfrm>
        </p:grpSpPr>
        <p:sp>
          <p:nvSpPr>
            <p:cNvPr id="54" name="文本框 53"/>
            <p:cNvSpPr txBox="1"/>
            <p:nvPr>
              <p:custDataLst>
                <p:tags r:id="rId14"/>
              </p:custDataLst>
            </p:nvPr>
          </p:nvSpPr>
          <p:spPr>
            <a:xfrm>
              <a:off x="2545" y="6232"/>
              <a:ext cx="3288" cy="20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目前我们主要功能都实现在校内模块，我们希望加入校外模块和一些细节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实现。</a:t>
              </a:r>
              <a:endPara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55" name="文本框 54"/>
            <p:cNvSpPr txBox="1"/>
            <p:nvPr>
              <p:custDataLst>
                <p:tags r:id="rId15"/>
              </p:custDataLst>
            </p:nvPr>
          </p:nvSpPr>
          <p:spPr>
            <a:xfrm>
              <a:off x="2545" y="5682"/>
              <a:ext cx="341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sz="2000" b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校外</a:t>
              </a:r>
              <a:r>
                <a:rPr lang="zh-CN" sz="2000" b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模块</a:t>
              </a:r>
              <a:endParaRPr lang="zh-CN" sz="2000"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9" name="组合 8"/>
          <p:cNvGrpSpPr/>
          <p:nvPr>
            <p:custDataLst>
              <p:tags r:id="rId16"/>
            </p:custDataLst>
          </p:nvPr>
        </p:nvGrpSpPr>
        <p:grpSpPr>
          <a:xfrm>
            <a:off x="3735070" y="4737100"/>
            <a:ext cx="2169160" cy="1620520"/>
            <a:chOff x="2589" y="5682"/>
            <a:chExt cx="3416" cy="2552"/>
          </a:xfrm>
        </p:grpSpPr>
        <p:sp>
          <p:nvSpPr>
            <p:cNvPr id="13" name="文本框 12"/>
            <p:cNvSpPr txBox="1"/>
            <p:nvPr>
              <p:custDataLst>
                <p:tags r:id="rId17"/>
              </p:custDataLst>
            </p:nvPr>
          </p:nvSpPr>
          <p:spPr>
            <a:xfrm>
              <a:off x="2589" y="6232"/>
              <a:ext cx="3288" cy="20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目前我们是通过本地端口在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chrome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上运行，我们希望能够将其部署到服务器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上</a:t>
              </a:r>
              <a:endPara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8"/>
              </p:custDataLst>
            </p:nvPr>
          </p:nvSpPr>
          <p:spPr>
            <a:xfrm>
              <a:off x="2589" y="5682"/>
              <a:ext cx="341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sz="2000" b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部署到服务器</a:t>
              </a:r>
              <a:endParaRPr lang="zh-CN" sz="2000"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18" name="组合 17"/>
          <p:cNvGrpSpPr/>
          <p:nvPr>
            <p:custDataLst>
              <p:tags r:id="rId19"/>
            </p:custDataLst>
          </p:nvPr>
        </p:nvGrpSpPr>
        <p:grpSpPr>
          <a:xfrm>
            <a:off x="5854065" y="3981450"/>
            <a:ext cx="2169160" cy="1325245"/>
            <a:chOff x="2545" y="5682"/>
            <a:chExt cx="3416" cy="2087"/>
          </a:xfrm>
        </p:grpSpPr>
        <p:sp>
          <p:nvSpPr>
            <p:cNvPr id="23" name="文本框 22"/>
            <p:cNvSpPr txBox="1"/>
            <p:nvPr>
              <p:custDataLst>
                <p:tags r:id="rId20"/>
              </p:custDataLst>
            </p:nvPr>
          </p:nvSpPr>
          <p:spPr>
            <a:xfrm>
              <a:off x="2545" y="6232"/>
              <a:ext cx="3288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我们希望能够改善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UI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，并最终可以投入使用。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l</a:t>
              </a:r>
              <a:endPara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24" name="文本框 23"/>
            <p:cNvSpPr txBox="1"/>
            <p:nvPr>
              <p:custDataLst>
                <p:tags r:id="rId21"/>
              </p:custDataLst>
            </p:nvPr>
          </p:nvSpPr>
          <p:spPr>
            <a:xfrm>
              <a:off x="2545" y="5682"/>
              <a:ext cx="341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sz="2000" b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美化与</a:t>
              </a:r>
              <a:r>
                <a:rPr lang="zh-CN" sz="2000" b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试运行</a:t>
              </a:r>
              <a:endParaRPr lang="zh-CN" sz="2000"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25" name="组合 24"/>
          <p:cNvGrpSpPr/>
          <p:nvPr>
            <p:custDataLst>
              <p:tags r:id="rId22"/>
            </p:custDataLst>
          </p:nvPr>
        </p:nvGrpSpPr>
        <p:grpSpPr>
          <a:xfrm>
            <a:off x="7973060" y="4737100"/>
            <a:ext cx="2169160" cy="1620520"/>
            <a:chOff x="2589" y="5682"/>
            <a:chExt cx="3416" cy="2552"/>
          </a:xfrm>
        </p:grpSpPr>
        <p:sp>
          <p:nvSpPr>
            <p:cNvPr id="26" name="文本框 25"/>
            <p:cNvSpPr txBox="1"/>
            <p:nvPr>
              <p:custDataLst>
                <p:tags r:id="rId23"/>
              </p:custDataLst>
            </p:nvPr>
          </p:nvSpPr>
          <p:spPr>
            <a:xfrm>
              <a:off x="2589" y="6232"/>
              <a:ext cx="3288" cy="20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平台运行后，将原先排序方式改为采用推荐系统推荐内容，需要算法和模型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优化。</a:t>
              </a:r>
              <a:endPara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27" name="文本框 26"/>
            <p:cNvSpPr txBox="1"/>
            <p:nvPr>
              <p:custDataLst>
                <p:tags r:id="rId24"/>
              </p:custDataLst>
            </p:nvPr>
          </p:nvSpPr>
          <p:spPr>
            <a:xfrm>
              <a:off x="2589" y="5682"/>
              <a:ext cx="341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sz="2000" b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设计推荐</a:t>
              </a:r>
              <a:r>
                <a:rPr lang="zh-CN" sz="2000" b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系统</a:t>
              </a:r>
              <a:endParaRPr lang="zh-CN" sz="2000"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</p:spTree>
    <p:custDataLst>
      <p:tags r:id="rId2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996055" y="453390"/>
            <a:ext cx="4219575" cy="791210"/>
            <a:chOff x="6271" y="504"/>
            <a:chExt cx="6645" cy="1246"/>
          </a:xfrm>
        </p:grpSpPr>
        <p:grpSp>
          <p:nvGrpSpPr>
            <p:cNvPr id="6" name="组合 5"/>
            <p:cNvGrpSpPr/>
            <p:nvPr/>
          </p:nvGrpSpPr>
          <p:grpSpPr>
            <a:xfrm rot="0">
              <a:off x="6271" y="504"/>
              <a:ext cx="6645" cy="1113"/>
              <a:chOff x="6271" y="504"/>
              <a:chExt cx="6645" cy="1113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10670" y="904"/>
                <a:ext cx="238" cy="238"/>
              </a:xfrm>
              <a:prstGeom prst="rect">
                <a:avLst/>
              </a:prstGeom>
              <a:solidFill>
                <a:srgbClr val="E681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6271" y="504"/>
                <a:ext cx="6645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总结与</a:t>
                </a:r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感悟</a:t>
                </a:r>
                <a:endParaRPr lang="zh-CN" altLang="en-US" sz="4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</p:grpSp>
        <p:cxnSp>
          <p:nvCxnSpPr>
            <p:cNvPr id="10" name="直接连接符 9"/>
            <p:cNvCxnSpPr/>
            <p:nvPr/>
          </p:nvCxnSpPr>
          <p:spPr>
            <a:xfrm>
              <a:off x="9051" y="1750"/>
              <a:ext cx="1084" cy="0"/>
            </a:xfrm>
            <a:prstGeom prst="line">
              <a:avLst/>
            </a:prstGeom>
            <a:ln w="63500">
              <a:solidFill>
                <a:srgbClr val="E681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1058545" y="1736090"/>
            <a:ext cx="9383395" cy="4648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/>
              <a:t>软件工程项目和是一个很有挑战性，也很有趣的过程</a:t>
            </a:r>
            <a:endParaRPr lang="zh-CN" altLang="en-US" sz="2000"/>
          </a:p>
          <a:p>
            <a:endParaRPr lang="zh-CN" altLang="en-US"/>
          </a:p>
          <a:p>
            <a:endParaRPr lang="zh-CN" altLang="en-US"/>
          </a:p>
        </p:txBody>
      </p:sp>
      <p:grpSp>
        <p:nvGrpSpPr>
          <p:cNvPr id="239" name="组合 238"/>
          <p:cNvGrpSpPr/>
          <p:nvPr>
            <p:custDataLst>
              <p:tags r:id="rId1"/>
            </p:custDataLst>
          </p:nvPr>
        </p:nvGrpSpPr>
        <p:grpSpPr>
          <a:xfrm>
            <a:off x="1075055" y="2669540"/>
            <a:ext cx="5020310" cy="3439160"/>
            <a:chOff x="1693" y="4204"/>
            <a:chExt cx="7906" cy="5416"/>
          </a:xfrm>
        </p:grpSpPr>
        <p:sp>
          <p:nvSpPr>
            <p:cNvPr id="240" name="矩形 239"/>
            <p:cNvSpPr/>
            <p:nvPr>
              <p:custDataLst>
                <p:tags r:id="rId2"/>
              </p:custDataLst>
            </p:nvPr>
          </p:nvSpPr>
          <p:spPr>
            <a:xfrm>
              <a:off x="2009" y="4204"/>
              <a:ext cx="7590" cy="5416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38100" dir="2700000" algn="tl" rotWithShape="0">
                <a:schemeClr val="accent1">
                  <a:alpha val="10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41" name="组合 240"/>
            <p:cNvGrpSpPr/>
            <p:nvPr>
              <p:custDataLst>
                <p:tags r:id="rId3"/>
              </p:custDataLst>
            </p:nvPr>
          </p:nvGrpSpPr>
          <p:grpSpPr>
            <a:xfrm>
              <a:off x="1693" y="4799"/>
              <a:ext cx="644" cy="745"/>
              <a:chOff x="2636582" y="2559050"/>
              <a:chExt cx="409098" cy="473075"/>
            </a:xfrm>
          </p:grpSpPr>
          <p:sp>
            <p:nvSpPr>
              <p:cNvPr id="242" name="矩形 241"/>
              <p:cNvSpPr/>
              <p:nvPr>
                <p:custDataLst>
                  <p:tags r:id="rId4"/>
                </p:custDataLst>
              </p:nvPr>
            </p:nvSpPr>
            <p:spPr>
              <a:xfrm>
                <a:off x="2826543" y="2559050"/>
                <a:ext cx="219137" cy="4730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PA_ImportSvg_636983900241446251"/>
              <p:cNvSpPr/>
              <p:nvPr>
                <p:custDataLst>
                  <p:tags r:id="rId5"/>
                </p:custDataLst>
              </p:nvPr>
            </p:nvSpPr>
            <p:spPr>
              <a:xfrm rot="10800000">
                <a:off x="2636582" y="2622187"/>
                <a:ext cx="401195" cy="346800"/>
              </a:xfrm>
              <a:custGeom>
                <a:avLst/>
                <a:gdLst/>
                <a:ahLst/>
                <a:cxnLst/>
                <a:rect l="l" t="t" r="r" b="b"/>
                <a:pathLst>
                  <a:path w="14292586" h="12354751">
                    <a:moveTo>
                      <a:pt x="1" y="0"/>
                    </a:moveTo>
                    <a:lnTo>
                      <a:pt x="6016804" y="0"/>
                    </a:lnTo>
                    <a:lnTo>
                      <a:pt x="6016804" y="4339700"/>
                    </a:lnTo>
                    <a:cubicBezTo>
                      <a:pt x="6016804" y="6110134"/>
                      <a:pt x="5863353" y="7499112"/>
                      <a:pt x="5556444" y="8506676"/>
                    </a:cubicBezTo>
                    <a:cubicBezTo>
                      <a:pt x="5249537" y="9514240"/>
                      <a:pt x="4930378" y="10186854"/>
                      <a:pt x="4095301" y="10992906"/>
                    </a:cubicBezTo>
                    <a:cubicBezTo>
                      <a:pt x="3260225" y="11798956"/>
                      <a:pt x="2680814" y="12040837"/>
                      <a:pt x="1455066" y="12354750"/>
                    </a:cubicBezTo>
                    <a:lnTo>
                      <a:pt x="598736" y="10512869"/>
                    </a:lnTo>
                    <a:cubicBezTo>
                      <a:pt x="1455066" y="10185628"/>
                      <a:pt x="1976770" y="10039677"/>
                      <a:pt x="2781416" y="9204842"/>
                    </a:cubicBezTo>
                    <a:cubicBezTo>
                      <a:pt x="3586062" y="8370008"/>
                      <a:pt x="3645413" y="7562531"/>
                      <a:pt x="3645413" y="6868493"/>
                    </a:cubicBezTo>
                    <a:lnTo>
                      <a:pt x="1" y="6868493"/>
                    </a:lnTo>
                    <a:close/>
                    <a:moveTo>
                      <a:pt x="8275783" y="0"/>
                    </a:moveTo>
                    <a:lnTo>
                      <a:pt x="14292586" y="0"/>
                    </a:lnTo>
                    <a:lnTo>
                      <a:pt x="14292586" y="4339700"/>
                    </a:lnTo>
                    <a:cubicBezTo>
                      <a:pt x="14292586" y="6110134"/>
                      <a:pt x="14139135" y="7499112"/>
                      <a:pt x="13832227" y="8506676"/>
                    </a:cubicBezTo>
                    <a:cubicBezTo>
                      <a:pt x="13525318" y="9514240"/>
                      <a:pt x="13206159" y="10186854"/>
                      <a:pt x="12371083" y="10992906"/>
                    </a:cubicBezTo>
                    <a:cubicBezTo>
                      <a:pt x="11536006" y="11798956"/>
                      <a:pt x="10956597" y="12040837"/>
                      <a:pt x="9730848" y="12354750"/>
                    </a:cubicBezTo>
                    <a:lnTo>
                      <a:pt x="8874518" y="10512869"/>
                    </a:lnTo>
                    <a:cubicBezTo>
                      <a:pt x="9730848" y="10185628"/>
                      <a:pt x="10252552" y="10039677"/>
                      <a:pt x="11057198" y="9204842"/>
                    </a:cubicBezTo>
                    <a:cubicBezTo>
                      <a:pt x="11861845" y="8370008"/>
                      <a:pt x="11921195" y="7562531"/>
                      <a:pt x="11921195" y="6868493"/>
                    </a:cubicBezTo>
                    <a:lnTo>
                      <a:pt x="8275783" y="6868493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sp>
        <p:nvSpPr>
          <p:cNvPr id="244" name="Title 6"/>
          <p:cNvSpPr txBox="1"/>
          <p:nvPr>
            <p:custDataLst>
              <p:tags r:id="rId6"/>
            </p:custDataLst>
          </p:nvPr>
        </p:nvSpPr>
        <p:spPr>
          <a:xfrm>
            <a:off x="1755140" y="2919730"/>
            <a:ext cx="4005580" cy="2979420"/>
          </a:xfrm>
          <a:prstGeom prst="rect">
            <a:avLst/>
          </a:prstGeom>
          <a:noFill/>
          <a:ln w="3175">
            <a:noFill/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lIns="72000" tIns="36195" rIns="72000" bIns="36195" anchor="t" anchorCtr="0">
            <a:sp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indent="0" algn="l" fontAlgn="auto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+mj-lt"/>
            </a:pPr>
            <a:r>
              <a:rPr lang="zh-CN" altLang="en-US" sz="1800" b="1" spc="160" dirty="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challenging</a:t>
            </a:r>
            <a:endParaRPr lang="zh-CN" altLang="en-US" sz="1800" b="1" spc="160" dirty="0">
              <a:ln w="3175">
                <a:noFill/>
                <a:prstDash val="dash"/>
              </a:ln>
              <a:solidFill>
                <a:srgbClr val="FF0000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81000" lvl="0" indent="-381000" algn="l" fontAlgn="auto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+mj-lt"/>
              <a:buAutoNum type="alphaLcParenR"/>
            </a:pPr>
            <a:r>
              <a:rPr lang="zh-CN" altLang="en-US" sz="1600" spc="160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想出idea时只是C语言小白，对数据库、python、web开发不甚熟悉</a:t>
            </a:r>
            <a:endParaRPr lang="zh-CN" altLang="en-US" sz="1600" spc="160" dirty="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81000" lvl="0" indent="-381000" algn="l" fontAlgn="auto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+mj-lt"/>
              <a:buAutoNum type="alphaLcParenR"/>
            </a:pPr>
            <a:r>
              <a:rPr lang="zh-CN" altLang="en-US" sz="1600" spc="160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团队成员之间不熟悉，假期分散在各地，不好协调时间</a:t>
            </a:r>
            <a:endParaRPr lang="zh-CN" altLang="en-US" sz="1600" spc="160" dirty="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81000" lvl="0" indent="-381000" algn="l" fontAlgn="auto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+mj-lt"/>
              <a:buAutoNum type="alphaLcParenR"/>
            </a:pPr>
            <a:r>
              <a:rPr lang="zh-CN" altLang="en-US" sz="1600" spc="160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未来还需要接触服务器、推荐系统算法等未知领域</a:t>
            </a:r>
            <a:endParaRPr lang="zh-CN" altLang="en-US" sz="1600" spc="160" dirty="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246" name="组合 245"/>
          <p:cNvGrpSpPr/>
          <p:nvPr>
            <p:custDataLst>
              <p:tags r:id="rId7"/>
            </p:custDataLst>
          </p:nvPr>
        </p:nvGrpSpPr>
        <p:grpSpPr>
          <a:xfrm>
            <a:off x="6165850" y="2669540"/>
            <a:ext cx="5234940" cy="3443605"/>
            <a:chOff x="9710" y="4204"/>
            <a:chExt cx="8244" cy="4408"/>
          </a:xfrm>
        </p:grpSpPr>
        <p:sp>
          <p:nvSpPr>
            <p:cNvPr id="247" name="矩形 246"/>
            <p:cNvSpPr/>
            <p:nvPr>
              <p:custDataLst>
                <p:tags r:id="rId8"/>
              </p:custDataLst>
            </p:nvPr>
          </p:nvSpPr>
          <p:spPr>
            <a:xfrm>
              <a:off x="10026" y="4204"/>
              <a:ext cx="7928" cy="4409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38100" dir="2700000" algn="tl" rotWithShape="0">
                <a:schemeClr val="accent1">
                  <a:alpha val="10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48" name="组合 247"/>
            <p:cNvGrpSpPr/>
            <p:nvPr>
              <p:custDataLst>
                <p:tags r:id="rId9"/>
              </p:custDataLst>
            </p:nvPr>
          </p:nvGrpSpPr>
          <p:grpSpPr>
            <a:xfrm>
              <a:off x="9710" y="4755"/>
              <a:ext cx="644" cy="745"/>
              <a:chOff x="2636582" y="2559050"/>
              <a:chExt cx="409098" cy="473075"/>
            </a:xfrm>
          </p:grpSpPr>
          <p:sp>
            <p:nvSpPr>
              <p:cNvPr id="249" name="矩形 248"/>
              <p:cNvSpPr/>
              <p:nvPr>
                <p:custDataLst>
                  <p:tags r:id="rId10"/>
                </p:custDataLst>
              </p:nvPr>
            </p:nvSpPr>
            <p:spPr>
              <a:xfrm>
                <a:off x="2826543" y="2559050"/>
                <a:ext cx="219137" cy="4730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PA_ImportSvg_636983900241446251"/>
              <p:cNvSpPr/>
              <p:nvPr>
                <p:custDataLst>
                  <p:tags r:id="rId11"/>
                </p:custDataLst>
              </p:nvPr>
            </p:nvSpPr>
            <p:spPr>
              <a:xfrm rot="10800000">
                <a:off x="2636582" y="2622187"/>
                <a:ext cx="401195" cy="346800"/>
              </a:xfrm>
              <a:custGeom>
                <a:avLst/>
                <a:gdLst/>
                <a:ahLst/>
                <a:cxnLst/>
                <a:rect l="l" t="t" r="r" b="b"/>
                <a:pathLst>
                  <a:path w="14292586" h="12354751">
                    <a:moveTo>
                      <a:pt x="1" y="0"/>
                    </a:moveTo>
                    <a:lnTo>
                      <a:pt x="6016804" y="0"/>
                    </a:lnTo>
                    <a:lnTo>
                      <a:pt x="6016804" y="4339700"/>
                    </a:lnTo>
                    <a:cubicBezTo>
                      <a:pt x="6016804" y="6110134"/>
                      <a:pt x="5863353" y="7499112"/>
                      <a:pt x="5556444" y="8506676"/>
                    </a:cubicBezTo>
                    <a:cubicBezTo>
                      <a:pt x="5249537" y="9514240"/>
                      <a:pt x="4930378" y="10186854"/>
                      <a:pt x="4095301" y="10992906"/>
                    </a:cubicBezTo>
                    <a:cubicBezTo>
                      <a:pt x="3260225" y="11798956"/>
                      <a:pt x="2680814" y="12040837"/>
                      <a:pt x="1455066" y="12354750"/>
                    </a:cubicBezTo>
                    <a:lnTo>
                      <a:pt x="598736" y="10512869"/>
                    </a:lnTo>
                    <a:cubicBezTo>
                      <a:pt x="1455066" y="10185628"/>
                      <a:pt x="1976770" y="10039677"/>
                      <a:pt x="2781416" y="9204842"/>
                    </a:cubicBezTo>
                    <a:cubicBezTo>
                      <a:pt x="3586062" y="8370008"/>
                      <a:pt x="3645413" y="7562531"/>
                      <a:pt x="3645413" y="6868493"/>
                    </a:cubicBezTo>
                    <a:lnTo>
                      <a:pt x="1" y="6868493"/>
                    </a:lnTo>
                    <a:close/>
                    <a:moveTo>
                      <a:pt x="8275783" y="0"/>
                    </a:moveTo>
                    <a:lnTo>
                      <a:pt x="14292586" y="0"/>
                    </a:lnTo>
                    <a:lnTo>
                      <a:pt x="14292586" y="4339700"/>
                    </a:lnTo>
                    <a:cubicBezTo>
                      <a:pt x="14292586" y="6110134"/>
                      <a:pt x="14139135" y="7499112"/>
                      <a:pt x="13832227" y="8506676"/>
                    </a:cubicBezTo>
                    <a:cubicBezTo>
                      <a:pt x="13525318" y="9514240"/>
                      <a:pt x="13206159" y="10186854"/>
                      <a:pt x="12371083" y="10992906"/>
                    </a:cubicBezTo>
                    <a:cubicBezTo>
                      <a:pt x="11536006" y="11798956"/>
                      <a:pt x="10956597" y="12040837"/>
                      <a:pt x="9730848" y="12354750"/>
                    </a:cubicBezTo>
                    <a:lnTo>
                      <a:pt x="8874518" y="10512869"/>
                    </a:lnTo>
                    <a:cubicBezTo>
                      <a:pt x="9730848" y="10185628"/>
                      <a:pt x="10252552" y="10039677"/>
                      <a:pt x="11057198" y="9204842"/>
                    </a:cubicBezTo>
                    <a:cubicBezTo>
                      <a:pt x="11861845" y="8370008"/>
                      <a:pt x="11921195" y="7562531"/>
                      <a:pt x="11921195" y="6868493"/>
                    </a:cubicBezTo>
                    <a:lnTo>
                      <a:pt x="8275783" y="6868493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sp>
        <p:nvSpPr>
          <p:cNvPr id="251" name="Title 6"/>
          <p:cNvSpPr txBox="1"/>
          <p:nvPr>
            <p:custDataLst>
              <p:tags r:id="rId12"/>
            </p:custDataLst>
          </p:nvPr>
        </p:nvSpPr>
        <p:spPr>
          <a:xfrm>
            <a:off x="6845935" y="2919730"/>
            <a:ext cx="4234815" cy="2938780"/>
          </a:xfrm>
          <a:prstGeom prst="rect">
            <a:avLst/>
          </a:prstGeom>
          <a:noFill/>
          <a:ln w="3175">
            <a:noFill/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lIns="72000" tIns="36195" rIns="72000" bIns="36195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indent="0" algn="l" fontAlgn="auto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+mj-lt"/>
            </a:pPr>
            <a:r>
              <a:rPr lang="zh-CN" altLang="en-US" sz="1800" b="1" spc="160" dirty="0">
                <a:ln w="3175">
                  <a:noFill/>
                  <a:prstDash val="dash"/>
                </a:ln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interesting</a:t>
            </a:r>
            <a:endParaRPr lang="zh-CN" altLang="en-US" sz="1800" b="1" spc="160" dirty="0">
              <a:ln w="3175">
                <a:noFill/>
                <a:prstDash val="dash"/>
              </a:ln>
              <a:solidFill>
                <a:srgbClr val="00B0F0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81000" lvl="0" indent="-381000" algn="l" fontAlgn="auto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+mj-lt"/>
              <a:buAutoNum type="alphaLcParenR"/>
            </a:pPr>
            <a:r>
              <a:rPr lang="zh-CN" altLang="en-US" sz="1600" spc="160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熟练使用Django框架，编写mysql代码，熟悉从web到数据库的操作流程</a:t>
            </a:r>
            <a:endParaRPr lang="zh-CN" altLang="en-US" sz="1600" spc="160" dirty="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81000" lvl="0" indent="-381000" algn="l" fontAlgn="auto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+mj-lt"/>
              <a:buAutoNum type="alphaLcParenR"/>
            </a:pPr>
            <a:r>
              <a:rPr lang="zh-CN" altLang="en-US" sz="1600" spc="160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了解彼此，收获了友谊</a:t>
            </a:r>
            <a:endParaRPr lang="zh-CN" altLang="en-US" sz="1600" spc="160" dirty="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81000" lvl="0" indent="-381000" algn="l" fontAlgn="auto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+mj-lt"/>
              <a:buAutoNum type="alphaLcParenR"/>
            </a:pPr>
            <a:r>
              <a:rPr lang="zh-CN" altLang="en-US" sz="1600" spc="160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期待未来能做出更好的项目而努力</a:t>
            </a:r>
            <a:endParaRPr lang="zh-CN" altLang="en-US" sz="1600" spc="160" dirty="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983105" y="2129790"/>
            <a:ext cx="8173720" cy="2332355"/>
            <a:chOff x="3123" y="2766"/>
            <a:chExt cx="12872" cy="3673"/>
          </a:xfrm>
        </p:grpSpPr>
        <p:sp>
          <p:nvSpPr>
            <p:cNvPr id="4" name="文本框 3"/>
            <p:cNvSpPr txBox="1"/>
            <p:nvPr/>
          </p:nvSpPr>
          <p:spPr>
            <a:xfrm>
              <a:off x="3123" y="2766"/>
              <a:ext cx="12872" cy="30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4000" b="1">
                  <a:solidFill>
                    <a:srgbClr val="E6815E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汇报</a:t>
              </a:r>
              <a:r>
                <a:rPr lang="zh-CN" altLang="en-US" sz="4000" b="1">
                  <a:solidFill>
                    <a:srgbClr val="567C50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完毕</a:t>
              </a:r>
              <a:endParaRPr lang="zh-CN" altLang="en-US" sz="4000" b="1">
                <a:solidFill>
                  <a:srgbClr val="567C50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  <a:p>
              <a:pPr algn="ctr"/>
              <a:r>
                <a:rPr lang="zh-CN" altLang="en-US" sz="8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感谢您的观看</a:t>
              </a:r>
              <a:endParaRPr lang="zh-CN" altLang="en-US" sz="8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907" y="5908"/>
              <a:ext cx="11304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Thanks for </a:t>
              </a:r>
              <a:r>
                <a:rPr 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watching</a:t>
              </a:r>
              <a:endPara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camille"/>
          <p:cNvSpPr/>
          <p:nvPr/>
        </p:nvSpPr>
        <p:spPr>
          <a:xfrm rot="18720000">
            <a:off x="3171190" y="2822575"/>
            <a:ext cx="1524000" cy="149161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81" h="7211">
                <a:moveTo>
                  <a:pt x="2750" y="7092"/>
                </a:moveTo>
                <a:lnTo>
                  <a:pt x="4631" y="7092"/>
                </a:lnTo>
                <a:lnTo>
                  <a:pt x="4613" y="7097"/>
                </a:lnTo>
                <a:cubicBezTo>
                  <a:pt x="4362" y="7161"/>
                  <a:pt x="4101" y="7200"/>
                  <a:pt x="3833" y="7210"/>
                </a:cubicBezTo>
                <a:lnTo>
                  <a:pt x="3811" y="7211"/>
                </a:lnTo>
                <a:lnTo>
                  <a:pt x="3570" y="7211"/>
                </a:lnTo>
                <a:lnTo>
                  <a:pt x="3548" y="7210"/>
                </a:lnTo>
                <a:cubicBezTo>
                  <a:pt x="3279" y="7200"/>
                  <a:pt x="3019" y="7161"/>
                  <a:pt x="2768" y="7097"/>
                </a:cubicBezTo>
                <a:lnTo>
                  <a:pt x="2750" y="7092"/>
                </a:lnTo>
                <a:close/>
                <a:moveTo>
                  <a:pt x="1809" y="6698"/>
                </a:moveTo>
                <a:lnTo>
                  <a:pt x="5572" y="6698"/>
                </a:lnTo>
                <a:lnTo>
                  <a:pt x="5566" y="6702"/>
                </a:lnTo>
                <a:cubicBezTo>
                  <a:pt x="5502" y="6739"/>
                  <a:pt x="5437" y="6775"/>
                  <a:pt x="5370" y="6809"/>
                </a:cubicBezTo>
                <a:lnTo>
                  <a:pt x="5355" y="6817"/>
                </a:lnTo>
                <a:lnTo>
                  <a:pt x="2026" y="6817"/>
                </a:lnTo>
                <a:lnTo>
                  <a:pt x="2010" y="6809"/>
                </a:lnTo>
                <a:cubicBezTo>
                  <a:pt x="1944" y="6775"/>
                  <a:pt x="1879" y="6739"/>
                  <a:pt x="1815" y="6702"/>
                </a:cubicBezTo>
                <a:lnTo>
                  <a:pt x="1809" y="6698"/>
                </a:lnTo>
                <a:close/>
                <a:moveTo>
                  <a:pt x="1265" y="6304"/>
                </a:moveTo>
                <a:lnTo>
                  <a:pt x="6116" y="6304"/>
                </a:lnTo>
                <a:lnTo>
                  <a:pt x="6106" y="6313"/>
                </a:lnTo>
                <a:cubicBezTo>
                  <a:pt x="6072" y="6342"/>
                  <a:pt x="6038" y="6370"/>
                  <a:pt x="6004" y="6398"/>
                </a:cubicBezTo>
                <a:lnTo>
                  <a:pt x="5972" y="6423"/>
                </a:lnTo>
                <a:lnTo>
                  <a:pt x="1408" y="6423"/>
                </a:lnTo>
                <a:lnTo>
                  <a:pt x="1377" y="6398"/>
                </a:lnTo>
                <a:cubicBezTo>
                  <a:pt x="1343" y="6370"/>
                  <a:pt x="1309" y="6342"/>
                  <a:pt x="1275" y="6313"/>
                </a:cubicBezTo>
                <a:lnTo>
                  <a:pt x="1265" y="6304"/>
                </a:lnTo>
                <a:close/>
                <a:moveTo>
                  <a:pt x="876" y="5910"/>
                </a:moveTo>
                <a:lnTo>
                  <a:pt x="6505" y="5910"/>
                </a:lnTo>
                <a:lnTo>
                  <a:pt x="6481" y="5938"/>
                </a:lnTo>
                <a:cubicBezTo>
                  <a:pt x="6462" y="5960"/>
                  <a:pt x="6442" y="5982"/>
                  <a:pt x="6422" y="6004"/>
                </a:cubicBezTo>
                <a:lnTo>
                  <a:pt x="6399" y="6029"/>
                </a:lnTo>
                <a:lnTo>
                  <a:pt x="982" y="6029"/>
                </a:lnTo>
                <a:lnTo>
                  <a:pt x="959" y="6004"/>
                </a:lnTo>
                <a:cubicBezTo>
                  <a:pt x="939" y="5982"/>
                  <a:pt x="919" y="5960"/>
                  <a:pt x="900" y="5938"/>
                </a:cubicBezTo>
                <a:lnTo>
                  <a:pt x="876" y="5910"/>
                </a:lnTo>
                <a:close/>
                <a:moveTo>
                  <a:pt x="584" y="5516"/>
                </a:moveTo>
                <a:lnTo>
                  <a:pt x="6797" y="5516"/>
                </a:lnTo>
                <a:lnTo>
                  <a:pt x="6775" y="5549"/>
                </a:lnTo>
                <a:cubicBezTo>
                  <a:pt x="6759" y="5574"/>
                  <a:pt x="6742" y="5598"/>
                  <a:pt x="6725" y="5623"/>
                </a:cubicBezTo>
                <a:lnTo>
                  <a:pt x="6717" y="5635"/>
                </a:lnTo>
                <a:lnTo>
                  <a:pt x="664" y="5635"/>
                </a:lnTo>
                <a:lnTo>
                  <a:pt x="655" y="5623"/>
                </a:lnTo>
                <a:cubicBezTo>
                  <a:pt x="638" y="5598"/>
                  <a:pt x="622" y="5574"/>
                  <a:pt x="605" y="5549"/>
                </a:cubicBezTo>
                <a:lnTo>
                  <a:pt x="584" y="5516"/>
                </a:lnTo>
                <a:close/>
                <a:moveTo>
                  <a:pt x="364" y="5122"/>
                </a:moveTo>
                <a:lnTo>
                  <a:pt x="7017" y="5122"/>
                </a:lnTo>
                <a:lnTo>
                  <a:pt x="7017" y="5122"/>
                </a:lnTo>
                <a:cubicBezTo>
                  <a:pt x="7004" y="5149"/>
                  <a:pt x="6991" y="5176"/>
                  <a:pt x="6977" y="5203"/>
                </a:cubicBezTo>
                <a:lnTo>
                  <a:pt x="6957" y="5241"/>
                </a:lnTo>
                <a:lnTo>
                  <a:pt x="424" y="5241"/>
                </a:lnTo>
                <a:lnTo>
                  <a:pt x="404" y="5203"/>
                </a:lnTo>
                <a:cubicBezTo>
                  <a:pt x="390" y="5176"/>
                  <a:pt x="377" y="5149"/>
                  <a:pt x="364" y="5122"/>
                </a:cubicBezTo>
                <a:lnTo>
                  <a:pt x="364" y="5122"/>
                </a:lnTo>
                <a:close/>
                <a:moveTo>
                  <a:pt x="201" y="4728"/>
                </a:moveTo>
                <a:lnTo>
                  <a:pt x="7179" y="4728"/>
                </a:lnTo>
                <a:lnTo>
                  <a:pt x="7172" y="4749"/>
                </a:lnTo>
                <a:cubicBezTo>
                  <a:pt x="7162" y="4777"/>
                  <a:pt x="7152" y="4806"/>
                  <a:pt x="7141" y="4834"/>
                </a:cubicBezTo>
                <a:lnTo>
                  <a:pt x="7136" y="4847"/>
                </a:lnTo>
                <a:lnTo>
                  <a:pt x="245" y="4847"/>
                </a:lnTo>
                <a:lnTo>
                  <a:pt x="240" y="4834"/>
                </a:lnTo>
                <a:cubicBezTo>
                  <a:pt x="229" y="4806"/>
                  <a:pt x="219" y="4777"/>
                  <a:pt x="209" y="4749"/>
                </a:cubicBezTo>
                <a:lnTo>
                  <a:pt x="201" y="4728"/>
                </a:lnTo>
                <a:close/>
                <a:moveTo>
                  <a:pt x="89" y="4334"/>
                </a:moveTo>
                <a:lnTo>
                  <a:pt x="7291" y="4334"/>
                </a:lnTo>
                <a:lnTo>
                  <a:pt x="7286" y="4356"/>
                </a:lnTo>
                <a:cubicBezTo>
                  <a:pt x="7279" y="4386"/>
                  <a:pt x="7272" y="4415"/>
                  <a:pt x="7265" y="4445"/>
                </a:cubicBezTo>
                <a:lnTo>
                  <a:pt x="7263" y="4453"/>
                </a:lnTo>
                <a:lnTo>
                  <a:pt x="118" y="4453"/>
                </a:lnTo>
                <a:lnTo>
                  <a:pt x="116" y="4445"/>
                </a:lnTo>
                <a:cubicBezTo>
                  <a:pt x="108" y="4415"/>
                  <a:pt x="101" y="4386"/>
                  <a:pt x="94" y="4356"/>
                </a:cubicBezTo>
                <a:lnTo>
                  <a:pt x="89" y="4334"/>
                </a:lnTo>
                <a:close/>
                <a:moveTo>
                  <a:pt x="23" y="3940"/>
                </a:moveTo>
                <a:lnTo>
                  <a:pt x="7357" y="3940"/>
                </a:lnTo>
                <a:lnTo>
                  <a:pt x="7357" y="3946"/>
                </a:lnTo>
                <a:cubicBezTo>
                  <a:pt x="7353" y="3977"/>
                  <a:pt x="7349" y="4008"/>
                  <a:pt x="7345" y="4039"/>
                </a:cubicBezTo>
                <a:lnTo>
                  <a:pt x="7342" y="4059"/>
                </a:lnTo>
                <a:lnTo>
                  <a:pt x="39" y="4059"/>
                </a:lnTo>
                <a:lnTo>
                  <a:pt x="36" y="4039"/>
                </a:lnTo>
                <a:cubicBezTo>
                  <a:pt x="31" y="4008"/>
                  <a:pt x="27" y="3977"/>
                  <a:pt x="24" y="3946"/>
                </a:cubicBezTo>
                <a:lnTo>
                  <a:pt x="23" y="3940"/>
                </a:lnTo>
                <a:close/>
                <a:moveTo>
                  <a:pt x="0" y="3546"/>
                </a:moveTo>
                <a:lnTo>
                  <a:pt x="7381" y="3546"/>
                </a:lnTo>
                <a:lnTo>
                  <a:pt x="7381" y="3570"/>
                </a:lnTo>
                <a:cubicBezTo>
                  <a:pt x="7380" y="3586"/>
                  <a:pt x="7380" y="3602"/>
                  <a:pt x="7380" y="3618"/>
                </a:cubicBezTo>
                <a:lnTo>
                  <a:pt x="7378" y="3665"/>
                </a:lnTo>
                <a:lnTo>
                  <a:pt x="3" y="3665"/>
                </a:lnTo>
                <a:lnTo>
                  <a:pt x="1" y="3618"/>
                </a:lnTo>
                <a:cubicBezTo>
                  <a:pt x="1" y="3602"/>
                  <a:pt x="0" y="3586"/>
                  <a:pt x="0" y="3570"/>
                </a:cubicBezTo>
                <a:lnTo>
                  <a:pt x="0" y="3546"/>
                </a:lnTo>
                <a:close/>
                <a:moveTo>
                  <a:pt x="18" y="3152"/>
                </a:moveTo>
                <a:lnTo>
                  <a:pt x="7362" y="3152"/>
                </a:lnTo>
                <a:lnTo>
                  <a:pt x="7366" y="3192"/>
                </a:lnTo>
                <a:cubicBezTo>
                  <a:pt x="7368" y="3207"/>
                  <a:pt x="7369" y="3223"/>
                  <a:pt x="7370" y="3239"/>
                </a:cubicBezTo>
                <a:lnTo>
                  <a:pt x="7372" y="3271"/>
                </a:lnTo>
                <a:lnTo>
                  <a:pt x="8" y="3271"/>
                </a:lnTo>
                <a:lnTo>
                  <a:pt x="11" y="3239"/>
                </a:lnTo>
                <a:cubicBezTo>
                  <a:pt x="12" y="3223"/>
                  <a:pt x="13" y="3207"/>
                  <a:pt x="14" y="3192"/>
                </a:cubicBezTo>
                <a:lnTo>
                  <a:pt x="18" y="3152"/>
                </a:lnTo>
                <a:close/>
                <a:moveTo>
                  <a:pt x="79" y="2758"/>
                </a:moveTo>
                <a:lnTo>
                  <a:pt x="7301" y="2758"/>
                </a:lnTo>
                <a:lnTo>
                  <a:pt x="7306" y="2779"/>
                </a:lnTo>
                <a:cubicBezTo>
                  <a:pt x="7312" y="2809"/>
                  <a:pt x="7318" y="2839"/>
                  <a:pt x="7323" y="2869"/>
                </a:cubicBezTo>
                <a:lnTo>
                  <a:pt x="7325" y="2877"/>
                </a:lnTo>
                <a:lnTo>
                  <a:pt x="56" y="2877"/>
                </a:lnTo>
                <a:lnTo>
                  <a:pt x="57" y="2869"/>
                </a:lnTo>
                <a:cubicBezTo>
                  <a:pt x="63" y="2839"/>
                  <a:pt x="69" y="2809"/>
                  <a:pt x="75" y="2779"/>
                </a:cubicBezTo>
                <a:lnTo>
                  <a:pt x="79" y="2758"/>
                </a:lnTo>
                <a:close/>
                <a:moveTo>
                  <a:pt x="185" y="2364"/>
                </a:moveTo>
                <a:lnTo>
                  <a:pt x="7195" y="2364"/>
                </a:lnTo>
                <a:lnTo>
                  <a:pt x="7201" y="2382"/>
                </a:lnTo>
                <a:cubicBezTo>
                  <a:pt x="7211" y="2411"/>
                  <a:pt x="7220" y="2439"/>
                  <a:pt x="7228" y="2469"/>
                </a:cubicBezTo>
                <a:lnTo>
                  <a:pt x="7232" y="2483"/>
                </a:lnTo>
                <a:lnTo>
                  <a:pt x="148" y="2483"/>
                </a:lnTo>
                <a:lnTo>
                  <a:pt x="153" y="2469"/>
                </a:lnTo>
                <a:cubicBezTo>
                  <a:pt x="161" y="2439"/>
                  <a:pt x="170" y="2411"/>
                  <a:pt x="180" y="2382"/>
                </a:cubicBezTo>
                <a:lnTo>
                  <a:pt x="185" y="2364"/>
                </a:lnTo>
                <a:close/>
                <a:moveTo>
                  <a:pt x="341" y="1970"/>
                </a:moveTo>
                <a:lnTo>
                  <a:pt x="7039" y="1970"/>
                </a:lnTo>
                <a:lnTo>
                  <a:pt x="7055" y="2004"/>
                </a:lnTo>
                <a:cubicBezTo>
                  <a:pt x="7067" y="2031"/>
                  <a:pt x="7079" y="2058"/>
                  <a:pt x="7091" y="2086"/>
                </a:cubicBezTo>
                <a:lnTo>
                  <a:pt x="7092" y="2089"/>
                </a:lnTo>
                <a:lnTo>
                  <a:pt x="289" y="2089"/>
                </a:lnTo>
                <a:lnTo>
                  <a:pt x="290" y="2086"/>
                </a:lnTo>
                <a:cubicBezTo>
                  <a:pt x="302" y="2058"/>
                  <a:pt x="314" y="2031"/>
                  <a:pt x="326" y="2004"/>
                </a:cubicBezTo>
                <a:lnTo>
                  <a:pt x="341" y="1970"/>
                </a:lnTo>
                <a:close/>
                <a:moveTo>
                  <a:pt x="554" y="1576"/>
                </a:moveTo>
                <a:lnTo>
                  <a:pt x="6826" y="1576"/>
                </a:lnTo>
                <a:lnTo>
                  <a:pt x="6847" y="1609"/>
                </a:lnTo>
                <a:cubicBezTo>
                  <a:pt x="6862" y="1634"/>
                  <a:pt x="6877" y="1660"/>
                  <a:pt x="6892" y="1686"/>
                </a:cubicBezTo>
                <a:lnTo>
                  <a:pt x="6897" y="1695"/>
                </a:lnTo>
                <a:lnTo>
                  <a:pt x="483" y="1695"/>
                </a:lnTo>
                <a:lnTo>
                  <a:pt x="489" y="1686"/>
                </a:lnTo>
                <a:cubicBezTo>
                  <a:pt x="504" y="1660"/>
                  <a:pt x="519" y="1634"/>
                  <a:pt x="534" y="1609"/>
                </a:cubicBezTo>
                <a:lnTo>
                  <a:pt x="554" y="1576"/>
                </a:lnTo>
                <a:close/>
                <a:moveTo>
                  <a:pt x="837" y="1182"/>
                </a:moveTo>
                <a:lnTo>
                  <a:pt x="6544" y="1182"/>
                </a:lnTo>
                <a:lnTo>
                  <a:pt x="6566" y="1209"/>
                </a:lnTo>
                <a:cubicBezTo>
                  <a:pt x="6585" y="1232"/>
                  <a:pt x="6603" y="1256"/>
                  <a:pt x="6621" y="1279"/>
                </a:cubicBezTo>
                <a:lnTo>
                  <a:pt x="6638" y="1301"/>
                </a:lnTo>
                <a:lnTo>
                  <a:pt x="743" y="1301"/>
                </a:lnTo>
                <a:lnTo>
                  <a:pt x="760" y="1279"/>
                </a:lnTo>
                <a:cubicBezTo>
                  <a:pt x="778" y="1256"/>
                  <a:pt x="796" y="1232"/>
                  <a:pt x="815" y="1209"/>
                </a:cubicBezTo>
                <a:lnTo>
                  <a:pt x="837" y="1182"/>
                </a:lnTo>
                <a:close/>
                <a:moveTo>
                  <a:pt x="1212" y="788"/>
                </a:moveTo>
                <a:lnTo>
                  <a:pt x="6169" y="788"/>
                </a:lnTo>
                <a:lnTo>
                  <a:pt x="6172" y="791"/>
                </a:lnTo>
                <a:cubicBezTo>
                  <a:pt x="6205" y="821"/>
                  <a:pt x="6237" y="851"/>
                  <a:pt x="6268" y="882"/>
                </a:cubicBezTo>
                <a:lnTo>
                  <a:pt x="6294" y="907"/>
                </a:lnTo>
                <a:lnTo>
                  <a:pt x="1087" y="907"/>
                </a:lnTo>
                <a:lnTo>
                  <a:pt x="1112" y="882"/>
                </a:lnTo>
                <a:cubicBezTo>
                  <a:pt x="1144" y="851"/>
                  <a:pt x="1176" y="821"/>
                  <a:pt x="1209" y="791"/>
                </a:cubicBezTo>
                <a:lnTo>
                  <a:pt x="1212" y="788"/>
                </a:lnTo>
                <a:close/>
                <a:moveTo>
                  <a:pt x="1732" y="394"/>
                </a:moveTo>
                <a:lnTo>
                  <a:pt x="5649" y="394"/>
                </a:lnTo>
                <a:lnTo>
                  <a:pt x="5679" y="413"/>
                </a:lnTo>
                <a:cubicBezTo>
                  <a:pt x="5729" y="445"/>
                  <a:pt x="5779" y="479"/>
                  <a:pt x="5827" y="513"/>
                </a:cubicBezTo>
                <a:lnTo>
                  <a:pt x="5827" y="513"/>
                </a:lnTo>
                <a:lnTo>
                  <a:pt x="1554" y="513"/>
                </a:lnTo>
                <a:lnTo>
                  <a:pt x="1554" y="513"/>
                </a:lnTo>
                <a:cubicBezTo>
                  <a:pt x="1602" y="479"/>
                  <a:pt x="1651" y="445"/>
                  <a:pt x="1701" y="413"/>
                </a:cubicBezTo>
                <a:lnTo>
                  <a:pt x="1732" y="394"/>
                </a:lnTo>
                <a:close/>
                <a:moveTo>
                  <a:pt x="2586" y="0"/>
                </a:moveTo>
                <a:lnTo>
                  <a:pt x="4794" y="0"/>
                </a:lnTo>
                <a:lnTo>
                  <a:pt x="4831" y="12"/>
                </a:lnTo>
                <a:cubicBezTo>
                  <a:pt x="4917" y="40"/>
                  <a:pt x="5002" y="71"/>
                  <a:pt x="5085" y="105"/>
                </a:cubicBezTo>
                <a:lnTo>
                  <a:pt x="5120" y="119"/>
                </a:lnTo>
                <a:lnTo>
                  <a:pt x="2261" y="119"/>
                </a:lnTo>
                <a:lnTo>
                  <a:pt x="2295" y="105"/>
                </a:lnTo>
                <a:cubicBezTo>
                  <a:pt x="2379" y="71"/>
                  <a:pt x="2463" y="40"/>
                  <a:pt x="2550" y="12"/>
                </a:cubicBezTo>
                <a:lnTo>
                  <a:pt x="2586" y="0"/>
                </a:lnTo>
                <a:close/>
              </a:path>
            </a:pathLst>
          </a:custGeom>
          <a:solidFill>
            <a:srgbClr val="F7EA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2232025" y="2495550"/>
            <a:ext cx="185229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sz="6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目录</a:t>
            </a:r>
            <a:endParaRPr lang="zh-CN" sz="6000" b="1">
              <a:solidFill>
                <a:schemeClr val="tx1">
                  <a:lumMod val="75000"/>
                  <a:lumOff val="2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42415" y="3439160"/>
            <a:ext cx="25146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CONTENTS</a:t>
            </a:r>
            <a:endParaRPr lang="en-US" sz="3200">
              <a:solidFill>
                <a:schemeClr val="tx1">
                  <a:lumMod val="75000"/>
                  <a:lumOff val="2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2" name="组合 1"/>
          <p:cNvGrpSpPr/>
          <p:nvPr>
            <p:custDataLst>
              <p:tags r:id="rId1"/>
            </p:custDataLst>
          </p:nvPr>
        </p:nvGrpSpPr>
        <p:grpSpPr>
          <a:xfrm>
            <a:off x="6208395" y="1616075"/>
            <a:ext cx="3890645" cy="3616325"/>
            <a:chOff x="9861" y="2545"/>
            <a:chExt cx="6127" cy="5695"/>
          </a:xfrm>
        </p:grpSpPr>
        <p:sp>
          <p:nvSpPr>
            <p:cNvPr id="13" name="椭圆 12"/>
            <p:cNvSpPr/>
            <p:nvPr>
              <p:custDataLst>
                <p:tags r:id="rId2"/>
              </p:custDataLst>
            </p:nvPr>
          </p:nvSpPr>
          <p:spPr>
            <a:xfrm>
              <a:off x="9861" y="4100"/>
              <a:ext cx="1030" cy="1030"/>
            </a:xfrm>
            <a:prstGeom prst="ellipse">
              <a:avLst/>
            </a:prstGeom>
            <a:solidFill>
              <a:srgbClr val="E681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4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贰</a:t>
              </a:r>
              <a:endParaRPr lang="zh-CN" altLang="en-US" sz="24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3"/>
              </p:custDataLst>
            </p:nvPr>
          </p:nvSpPr>
          <p:spPr>
            <a:xfrm>
              <a:off x="11111" y="4156"/>
              <a:ext cx="423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sz="32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系统设计</a:t>
              </a:r>
              <a:endParaRPr lang="zh-CN" sz="3200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8" name="椭圆 17"/>
            <p:cNvSpPr/>
            <p:nvPr>
              <p:custDataLst>
                <p:tags r:id="rId4"/>
              </p:custDataLst>
            </p:nvPr>
          </p:nvSpPr>
          <p:spPr>
            <a:xfrm>
              <a:off x="9861" y="2545"/>
              <a:ext cx="1030" cy="1030"/>
            </a:xfrm>
            <a:prstGeom prst="ellipse">
              <a:avLst/>
            </a:prstGeom>
            <a:solidFill>
              <a:srgbClr val="E681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4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壹</a:t>
              </a:r>
              <a:endParaRPr lang="zh-CN" altLang="en-US" sz="24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9" name="文本框 18"/>
            <p:cNvSpPr txBox="1"/>
            <p:nvPr>
              <p:custDataLst>
                <p:tags r:id="rId5"/>
              </p:custDataLst>
            </p:nvPr>
          </p:nvSpPr>
          <p:spPr>
            <a:xfrm>
              <a:off x="11111" y="2601"/>
              <a:ext cx="423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32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引言</a:t>
              </a:r>
              <a:endPara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26" name="椭圆 25"/>
            <p:cNvSpPr/>
            <p:nvPr>
              <p:custDataLst>
                <p:tags r:id="rId6"/>
              </p:custDataLst>
            </p:nvPr>
          </p:nvSpPr>
          <p:spPr>
            <a:xfrm>
              <a:off x="9861" y="5655"/>
              <a:ext cx="1030" cy="1030"/>
            </a:xfrm>
            <a:prstGeom prst="ellipse">
              <a:avLst/>
            </a:prstGeom>
            <a:solidFill>
              <a:srgbClr val="E681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4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叁</a:t>
              </a:r>
              <a:endParaRPr lang="zh-CN" altLang="en-US" sz="24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27" name="文本框 26"/>
            <p:cNvSpPr txBox="1"/>
            <p:nvPr>
              <p:custDataLst>
                <p:tags r:id="rId7"/>
              </p:custDataLst>
            </p:nvPr>
          </p:nvSpPr>
          <p:spPr>
            <a:xfrm>
              <a:off x="11111" y="5711"/>
              <a:ext cx="4238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sz="32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实现效果</a:t>
              </a:r>
              <a:endParaRPr lang="zh-CN" sz="3200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29" name="椭圆 28"/>
            <p:cNvSpPr/>
            <p:nvPr>
              <p:custDataLst>
                <p:tags r:id="rId8"/>
              </p:custDataLst>
            </p:nvPr>
          </p:nvSpPr>
          <p:spPr>
            <a:xfrm>
              <a:off x="9861" y="7210"/>
              <a:ext cx="1030" cy="1030"/>
            </a:xfrm>
            <a:prstGeom prst="ellipse">
              <a:avLst/>
            </a:prstGeom>
            <a:solidFill>
              <a:srgbClr val="E681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4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肆</a:t>
              </a:r>
              <a:endParaRPr lang="zh-CN" altLang="en-US" sz="24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30" name="文本框 29"/>
            <p:cNvSpPr txBox="1"/>
            <p:nvPr>
              <p:custDataLst>
                <p:tags r:id="rId9"/>
              </p:custDataLst>
            </p:nvPr>
          </p:nvSpPr>
          <p:spPr>
            <a:xfrm>
              <a:off x="11111" y="7266"/>
              <a:ext cx="4877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sz="32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困难与展望</a:t>
              </a:r>
              <a:endParaRPr lang="zh-CN" sz="3200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</p:spTree>
    <p:custDataLst>
      <p:tags r:id="rId10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2023745" y="2219960"/>
            <a:ext cx="8173720" cy="2076450"/>
            <a:chOff x="3187" y="3496"/>
            <a:chExt cx="12872" cy="3270"/>
          </a:xfrm>
        </p:grpSpPr>
        <p:sp>
          <p:nvSpPr>
            <p:cNvPr id="6" name="矩形 5"/>
            <p:cNvSpPr/>
            <p:nvPr/>
          </p:nvSpPr>
          <p:spPr>
            <a:xfrm>
              <a:off x="11260" y="5795"/>
              <a:ext cx="299" cy="299"/>
            </a:xfrm>
            <a:prstGeom prst="rect">
              <a:avLst/>
            </a:prstGeom>
            <a:solidFill>
              <a:srgbClr val="E681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187" y="5168"/>
              <a:ext cx="12872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6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引言</a:t>
              </a:r>
              <a:endParaRPr lang="zh-CN" altLang="en-US" sz="6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8816" y="3496"/>
              <a:ext cx="1499" cy="1499"/>
            </a:xfrm>
            <a:prstGeom prst="ellipse">
              <a:avLst/>
            </a:prstGeom>
            <a:solidFill>
              <a:srgbClr val="E681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4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壹</a:t>
              </a:r>
              <a:endParaRPr lang="zh-CN" altLang="en-US" sz="4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2646045" y="453390"/>
            <a:ext cx="6299835" cy="791210"/>
            <a:chOff x="4101" y="504"/>
            <a:chExt cx="9921" cy="1246"/>
          </a:xfrm>
        </p:grpSpPr>
        <p:grpSp>
          <p:nvGrpSpPr>
            <p:cNvPr id="3" name="组合 2"/>
            <p:cNvGrpSpPr/>
            <p:nvPr/>
          </p:nvGrpSpPr>
          <p:grpSpPr>
            <a:xfrm rot="0">
              <a:off x="4101" y="504"/>
              <a:ext cx="9921" cy="1113"/>
              <a:chOff x="4101" y="504"/>
              <a:chExt cx="9921" cy="1113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10670" y="904"/>
                <a:ext cx="238" cy="238"/>
              </a:xfrm>
              <a:prstGeom prst="rect">
                <a:avLst/>
              </a:prstGeom>
              <a:solidFill>
                <a:srgbClr val="E681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101" y="504"/>
                <a:ext cx="9921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一个困扰我们很久的问题</a:t>
                </a:r>
                <a:endParaRPr lang="zh-CN" altLang="en-US" sz="4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</p:grpSp>
        <p:cxnSp>
          <p:nvCxnSpPr>
            <p:cNvPr id="5" name="直接连接符 4"/>
            <p:cNvCxnSpPr/>
            <p:nvPr/>
          </p:nvCxnSpPr>
          <p:spPr>
            <a:xfrm>
              <a:off x="9051" y="1750"/>
              <a:ext cx="1084" cy="0"/>
            </a:xfrm>
            <a:prstGeom prst="line">
              <a:avLst/>
            </a:prstGeom>
            <a:ln w="63500">
              <a:solidFill>
                <a:srgbClr val="E681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矩形 5" descr="7b0a2020202022776f7264617274223a20227b5c2269645c223a32353030313231392c5c227469645c223a5c225c227d220a7d0a"/>
          <p:cNvSpPr/>
          <p:nvPr/>
        </p:nvSpPr>
        <p:spPr>
          <a:xfrm>
            <a:off x="1520825" y="1969135"/>
            <a:ext cx="9588500" cy="2940685"/>
          </a:xfrm>
          <a:prstGeom prst="rect">
            <a:avLst/>
          </a:prstGeom>
          <a:noFill/>
        </p:spPr>
        <p:txBody>
          <a:bodyPr wrap="none" lIns="90170" tIns="46990" rIns="90170" bIns="46990" rtlCol="0" anchor="t">
            <a:spAutoFit/>
          </a:bodyPr>
          <a:p>
            <a:pPr algn="ctr"/>
            <a:r>
              <a:rPr lang="zh-CN" altLang="en-US" sz="18500" b="1">
                <a:gradFill>
                  <a:gsLst>
                    <a:gs pos="49000">
                      <a:srgbClr val="D86C42"/>
                    </a:gs>
                    <a:gs pos="50000">
                      <a:srgbClr val="FBC001"/>
                    </a:gs>
                  </a:gsLst>
                  <a:lin ang="16200000" scaled="0"/>
                </a:gradFill>
                <a:effectLst/>
                <a:latin typeface="汉仪雅酷黑简" panose="00020600040101010101" charset="-122"/>
                <a:ea typeface="汉仪雅酷黑简" panose="00020600040101010101" charset="-122"/>
              </a:rPr>
              <a:t>吃什么？</a:t>
            </a:r>
            <a:endParaRPr lang="zh-CN" altLang="en-US" sz="18500" b="1">
              <a:gradFill>
                <a:gsLst>
                  <a:gs pos="49000">
                    <a:srgbClr val="D86C42"/>
                  </a:gs>
                  <a:gs pos="50000">
                    <a:srgbClr val="FBC001"/>
                  </a:gs>
                </a:gsLst>
                <a:lin ang="16200000" scaled="0"/>
              </a:gradFill>
              <a:effectLst/>
              <a:latin typeface="汉仪雅酷黑简" panose="00020600040101010101" charset="-122"/>
              <a:ea typeface="汉仪雅酷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67" name="组合 166"/>
          <p:cNvGrpSpPr/>
          <p:nvPr>
            <p:custDataLst>
              <p:tags r:id="rId1"/>
            </p:custDataLst>
          </p:nvPr>
        </p:nvGrpSpPr>
        <p:grpSpPr>
          <a:xfrm>
            <a:off x="1099185" y="1450340"/>
            <a:ext cx="4064000" cy="4052570"/>
            <a:chOff x="1731" y="2284"/>
            <a:chExt cx="6400" cy="6382"/>
          </a:xfrm>
        </p:grpSpPr>
        <p:sp>
          <p:nvSpPr>
            <p:cNvPr id="168" name="矩形 167"/>
            <p:cNvSpPr/>
            <p:nvPr>
              <p:custDataLst>
                <p:tags r:id="rId2"/>
              </p:custDataLst>
            </p:nvPr>
          </p:nvSpPr>
          <p:spPr>
            <a:xfrm>
              <a:off x="2032" y="2284"/>
              <a:ext cx="5780" cy="6382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矩形 168"/>
            <p:cNvSpPr/>
            <p:nvPr>
              <p:custDataLst>
                <p:tags r:id="rId3"/>
              </p:custDataLst>
            </p:nvPr>
          </p:nvSpPr>
          <p:spPr>
            <a:xfrm>
              <a:off x="1731" y="2795"/>
              <a:ext cx="6400" cy="53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直角三角形 169"/>
            <p:cNvSpPr/>
            <p:nvPr>
              <p:custDataLst>
                <p:tags r:id="rId4"/>
              </p:custDataLst>
            </p:nvPr>
          </p:nvSpPr>
          <p:spPr>
            <a:xfrm rot="10800000">
              <a:off x="1731" y="8128"/>
              <a:ext cx="319" cy="319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直角三角形 170"/>
            <p:cNvSpPr/>
            <p:nvPr>
              <p:custDataLst>
                <p:tags r:id="rId5"/>
              </p:custDataLst>
            </p:nvPr>
          </p:nvSpPr>
          <p:spPr>
            <a:xfrm rot="5400000">
              <a:off x="7812" y="8128"/>
              <a:ext cx="319" cy="319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2646045" y="453390"/>
            <a:ext cx="62998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科大学子日常情景</a:t>
            </a:r>
            <a:endParaRPr lang="zh-CN" altLang="en-US" sz="4000" b="1">
              <a:solidFill>
                <a:schemeClr val="tx1">
                  <a:lumMod val="75000"/>
                  <a:lumOff val="2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680710" y="1119505"/>
            <a:ext cx="688340" cy="0"/>
          </a:xfrm>
          <a:prstGeom prst="line">
            <a:avLst/>
          </a:prstGeom>
          <a:ln w="63500">
            <a:solidFill>
              <a:srgbClr val="E681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Title 6"/>
          <p:cNvSpPr txBox="1"/>
          <p:nvPr>
            <p:custDataLst>
              <p:tags r:id="rId6"/>
            </p:custDataLst>
          </p:nvPr>
        </p:nvSpPr>
        <p:spPr>
          <a:xfrm>
            <a:off x="1563053" y="2049145"/>
            <a:ext cx="3136264" cy="2854960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55600" lvl="0" indent="-3556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90000"/>
              <a:buFont typeface="Wingdings" panose="05000000000000000000" charset="0"/>
              <a:buChar char="Ë"/>
            </a:pPr>
            <a:r>
              <a:rPr lang="zh-CN" altLang="en-US" sz="1600" b="1" spc="160" dirty="0">
                <a:solidFill>
                  <a:srgbClr val="FF000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情景A</a:t>
            </a:r>
            <a:r>
              <a:rPr lang="zh-CN" altLang="en-US" sz="16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endParaRPr lang="zh-CN" altLang="en-US" sz="1600" spc="16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charset="0"/>
              <a:buChar char="Ë"/>
            </a:pPr>
            <a:r>
              <a:rPr lang="zh-CN" altLang="en-US" sz="16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小郑卷了一周卷累了，想到</a:t>
            </a:r>
            <a:r>
              <a:rPr lang="zh-CN" altLang="en-US" sz="1600" b="1" spc="160" dirty="0"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校外</a:t>
            </a:r>
            <a:r>
              <a:rPr lang="zh-CN" altLang="en-US" sz="16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吃点好的</a:t>
            </a:r>
            <a:endParaRPr lang="zh-CN" altLang="en-US" sz="1600" spc="16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90000"/>
              <a:buFont typeface="Wingdings" panose="05000000000000000000" charset="0"/>
              <a:buChar char="Ë"/>
            </a:pPr>
            <a:r>
              <a:rPr lang="zh-CN" altLang="en-US" sz="16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欸？吃什么呢？</a:t>
            </a:r>
            <a:endParaRPr lang="zh-CN" altLang="en-US" sz="1600" spc="16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90000"/>
              <a:buFont typeface="Wingdings" panose="05000000000000000000" charset="0"/>
              <a:buChar char="Ë"/>
            </a:pPr>
            <a:r>
              <a:rPr lang="zh-CN" altLang="en-US" sz="16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是肥西路排着试一遍？</a:t>
            </a:r>
            <a:endParaRPr lang="zh-CN" altLang="en-US" sz="1600" spc="16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90000"/>
              <a:buFont typeface="Wingdings" panose="05000000000000000000" charset="0"/>
              <a:buChar char="Ë"/>
            </a:pPr>
            <a:r>
              <a:rPr lang="zh-CN" altLang="en-US" sz="1600" spc="16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还是大众点评随便找点附近的高分店铺？</a:t>
            </a:r>
            <a:endParaRPr lang="zh-CN" altLang="en-US" sz="1600" spc="16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530" name="组合 529"/>
          <p:cNvGrpSpPr/>
          <p:nvPr>
            <p:custDataLst>
              <p:tags r:id="rId7"/>
            </p:custDataLst>
          </p:nvPr>
        </p:nvGrpSpPr>
        <p:grpSpPr>
          <a:xfrm>
            <a:off x="6184265" y="1450340"/>
            <a:ext cx="4777105" cy="4053205"/>
            <a:chOff x="9600" y="2465"/>
            <a:chExt cx="6400" cy="5716"/>
          </a:xfrm>
        </p:grpSpPr>
        <p:grpSp>
          <p:nvGrpSpPr>
            <p:cNvPr id="531" name="组合 530"/>
            <p:cNvGrpSpPr/>
            <p:nvPr>
              <p:custDataLst>
                <p:tags r:id="rId8"/>
              </p:custDataLst>
            </p:nvPr>
          </p:nvGrpSpPr>
          <p:grpSpPr>
            <a:xfrm>
              <a:off x="9600" y="2977"/>
              <a:ext cx="6400" cy="5204"/>
              <a:chOff x="4460" y="1900"/>
              <a:chExt cx="11015" cy="5512"/>
            </a:xfrm>
          </p:grpSpPr>
          <p:sp>
            <p:nvSpPr>
              <p:cNvPr id="532" name="矩形 531"/>
              <p:cNvSpPr/>
              <p:nvPr>
                <p:custDataLst>
                  <p:tags r:id="rId9"/>
                </p:custDataLst>
              </p:nvPr>
            </p:nvSpPr>
            <p:spPr>
              <a:xfrm>
                <a:off x="4460" y="1900"/>
                <a:ext cx="11015" cy="5512"/>
              </a:xfrm>
              <a:prstGeom prst="rect">
                <a:avLst/>
              </a:prstGeom>
              <a:noFill/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3" name="矩形 532"/>
              <p:cNvSpPr/>
              <p:nvPr>
                <p:custDataLst>
                  <p:tags r:id="rId10"/>
                </p:custDataLst>
              </p:nvPr>
            </p:nvSpPr>
            <p:spPr>
              <a:xfrm>
                <a:off x="4699" y="2133"/>
                <a:ext cx="10537" cy="504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34" name="矩形 533"/>
            <p:cNvSpPr/>
            <p:nvPr>
              <p:custDataLst>
                <p:tags r:id="rId11"/>
              </p:custDataLst>
            </p:nvPr>
          </p:nvSpPr>
          <p:spPr>
            <a:xfrm rot="600000">
              <a:off x="12634" y="2465"/>
              <a:ext cx="520" cy="9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35" name="Title 6"/>
          <p:cNvSpPr txBox="1"/>
          <p:nvPr>
            <p:custDataLst>
              <p:tags r:id="rId12"/>
            </p:custDataLst>
          </p:nvPr>
        </p:nvSpPr>
        <p:spPr>
          <a:xfrm>
            <a:off x="6553835" y="2392680"/>
            <a:ext cx="3913505" cy="2336800"/>
          </a:xfrm>
          <a:prstGeom prst="rect">
            <a:avLst/>
          </a:prstGeom>
          <a:noFill/>
          <a:ln w="3175">
            <a:noFill/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lIns="72000" tIns="36195" rIns="72000" bIns="36195" rtlCol="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355600" lvl="0" indent="-355600" algn="l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Wingdings" panose="05000000000000000000" charset="0"/>
              <a:buChar char="v"/>
            </a:pPr>
            <a:r>
              <a:rPr lang="zh-CN" altLang="en-US" sz="1600" b="1" spc="16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情景</a:t>
            </a:r>
            <a:r>
              <a:rPr lang="en-US" altLang="zh-CN" sz="1600" b="1" spc="160">
                <a:ln w="3175">
                  <a:noFill/>
                  <a:prstDash val="dash"/>
                </a:ln>
                <a:solidFill>
                  <a:srgbClr val="FF000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B</a:t>
            </a:r>
            <a:r>
              <a:rPr lang="zh-CN" altLang="en-US" sz="1600" spc="16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：</a:t>
            </a:r>
            <a:endParaRPr lang="zh-CN" altLang="en-US" sz="1600" spc="16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55600" lvl="0" indent="-355600" algn="l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Char char="v"/>
            </a:pPr>
            <a:r>
              <a:rPr lang="zh-CN" altLang="en-US" sz="1600" spc="16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小黄在午饭期间到达熟悉的</a:t>
            </a:r>
            <a:r>
              <a:rPr lang="zh-CN" altLang="en-US" sz="1600" b="1" spc="160">
                <a:ln w="3175">
                  <a:noFill/>
                  <a:prstDash val="dash"/>
                </a:ln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西苑餐厅</a:t>
            </a:r>
            <a:r>
              <a:rPr lang="zh-CN" altLang="en-US" sz="1600" spc="16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，看着面前熟悉的窗口发呆</a:t>
            </a:r>
            <a:endParaRPr lang="zh-CN" altLang="en-US" sz="1600" spc="16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algn="l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charset="0"/>
            </a:pPr>
            <a:endParaRPr lang="zh-CN" altLang="en-US" sz="1600" spc="16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55600" lvl="0" indent="-355600" algn="l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Wingdings" panose="05000000000000000000" charset="0"/>
              <a:buChar char="v"/>
            </a:pPr>
            <a:r>
              <a:rPr lang="zh-CN" altLang="en-US" sz="1600" spc="16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有没有些我没吃过又不会暴雷的别的可选项呢？</a:t>
            </a:r>
            <a:endParaRPr lang="zh-CN" altLang="en-US" sz="1600" spc="160">
              <a:ln w="3175">
                <a:noFill/>
                <a:prstDash val="dash"/>
              </a:ln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1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0"/>
      <p:bldP spid="172" grpId="1"/>
      <p:bldP spid="535" grpId="0"/>
      <p:bldP spid="53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996055" y="453390"/>
            <a:ext cx="4219575" cy="791210"/>
            <a:chOff x="6271" y="504"/>
            <a:chExt cx="6645" cy="1246"/>
          </a:xfrm>
        </p:grpSpPr>
        <p:grpSp>
          <p:nvGrpSpPr>
            <p:cNvPr id="3" name="组合 2"/>
            <p:cNvGrpSpPr/>
            <p:nvPr/>
          </p:nvGrpSpPr>
          <p:grpSpPr>
            <a:xfrm rot="0">
              <a:off x="6271" y="504"/>
              <a:ext cx="6645" cy="1113"/>
              <a:chOff x="6271" y="504"/>
              <a:chExt cx="6645" cy="1113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10670" y="904"/>
                <a:ext cx="238" cy="238"/>
              </a:xfrm>
              <a:prstGeom prst="rect">
                <a:avLst/>
              </a:prstGeom>
              <a:solidFill>
                <a:srgbClr val="E681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6271" y="504"/>
                <a:ext cx="6645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我们的解决方案</a:t>
                </a:r>
                <a:endParaRPr lang="zh-CN" altLang="en-US" sz="4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</p:grpSp>
        <p:cxnSp>
          <p:nvCxnSpPr>
            <p:cNvPr id="5" name="直接连接符 4"/>
            <p:cNvCxnSpPr/>
            <p:nvPr/>
          </p:nvCxnSpPr>
          <p:spPr>
            <a:xfrm>
              <a:off x="9051" y="1750"/>
              <a:ext cx="1084" cy="0"/>
            </a:xfrm>
            <a:prstGeom prst="line">
              <a:avLst/>
            </a:prstGeom>
            <a:ln w="63500">
              <a:solidFill>
                <a:srgbClr val="E681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圆角矩形 24"/>
          <p:cNvSpPr/>
          <p:nvPr/>
        </p:nvSpPr>
        <p:spPr>
          <a:xfrm>
            <a:off x="802005" y="1529715"/>
            <a:ext cx="3416300" cy="4918075"/>
          </a:xfrm>
          <a:prstGeom prst="roundRect">
            <a:avLst>
              <a:gd name="adj" fmla="val 7193"/>
            </a:avLst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707255" y="1539875"/>
            <a:ext cx="627380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zh-CN" altLang="en-US" sz="2800" b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</a:rPr>
              <a:t>科大美食评估系统（</a:t>
            </a:r>
            <a:r>
              <a:rPr lang="en-US" altLang="zh-CN" sz="2800" b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</a:rPr>
              <a:t>What Can I Eat</a:t>
            </a:r>
            <a:r>
              <a:rPr lang="zh-CN" altLang="en-US" sz="2800" b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</a:rPr>
              <a:t>）</a:t>
            </a:r>
            <a:endParaRPr lang="zh-CN" altLang="en-US" sz="2800" b="1">
              <a:solidFill>
                <a:schemeClr val="tx1">
                  <a:lumMod val="85000"/>
                  <a:lumOff val="15000"/>
                </a:schemeClr>
              </a:solidFill>
              <a:effectLst/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707255" y="2242185"/>
            <a:ext cx="6664325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我们决定建立一个美食评估系统，帮助同学更好地了解校内校外中的各种菜品，让大家自由地提供评价和建议，最终促使大家更加愉悦和自信地探索校园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美食。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0" name="椭圆 9"/>
          <p:cNvSpPr/>
          <p:nvPr>
            <p:custDataLst>
              <p:tags r:id="rId2"/>
            </p:custDataLst>
          </p:nvPr>
        </p:nvSpPr>
        <p:spPr>
          <a:xfrm>
            <a:off x="3943350" y="3513455"/>
            <a:ext cx="699770" cy="699770"/>
          </a:xfrm>
          <a:prstGeom prst="ellipse">
            <a:avLst/>
          </a:prstGeom>
          <a:solidFill>
            <a:srgbClr val="E6815E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壹</a:t>
            </a:r>
            <a:endParaRPr lang="zh-CN" altLang="en-US" sz="24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58" name="文本框 57"/>
          <p:cNvSpPr txBox="1"/>
          <p:nvPr>
            <p:custDataLst>
              <p:tags r:id="rId3"/>
            </p:custDataLst>
          </p:nvPr>
        </p:nvSpPr>
        <p:spPr>
          <a:xfrm>
            <a:off x="4740910" y="3620770"/>
            <a:ext cx="17087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</a:rPr>
              <a:t>校内部分</a:t>
            </a:r>
            <a:endParaRPr lang="zh-CN" sz="2000" b="1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4"/>
            </p:custDataLst>
          </p:nvPr>
        </p:nvSpPr>
        <p:spPr>
          <a:xfrm>
            <a:off x="4707255" y="4033520"/>
            <a:ext cx="6420485" cy="681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用户可以在系统中选择具体的校区、食堂及窗口，针对不同菜品进行点评。（如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 </a:t>
            </a:r>
            <a:r>
              <a:rPr lang="zh-CN" altLang="en-US" sz="1600" b="1">
                <a:solidFill>
                  <a:srgbClr val="00B0F0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评课社区、虎扑评分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）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6" name="椭圆 15"/>
          <p:cNvSpPr/>
          <p:nvPr>
            <p:custDataLst>
              <p:tags r:id="rId5"/>
            </p:custDataLst>
          </p:nvPr>
        </p:nvSpPr>
        <p:spPr>
          <a:xfrm>
            <a:off x="3898900" y="4669790"/>
            <a:ext cx="699770" cy="699770"/>
          </a:xfrm>
          <a:prstGeom prst="ellipse">
            <a:avLst/>
          </a:prstGeom>
          <a:solidFill>
            <a:srgbClr val="567C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贰</a:t>
            </a:r>
            <a:endParaRPr lang="zh-CN" altLang="en-US" sz="24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6"/>
            </p:custDataLst>
          </p:nvPr>
        </p:nvSpPr>
        <p:spPr>
          <a:xfrm>
            <a:off x="4740910" y="4820285"/>
            <a:ext cx="17087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</a:rPr>
              <a:t>校外部分</a:t>
            </a:r>
            <a:endParaRPr lang="zh-CN" sz="2000" b="1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7"/>
            </p:custDataLst>
          </p:nvPr>
        </p:nvSpPr>
        <p:spPr>
          <a:xfrm>
            <a:off x="4707255" y="5228590"/>
            <a:ext cx="6420485" cy="681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用户可以自由地发布对校园周边美食的评价，分享附近餐厅、小吃街、探店经验等。（如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 </a:t>
            </a:r>
            <a:r>
              <a:rPr lang="zh-CN" altLang="en-US" sz="1600" b="1">
                <a:solidFill>
                  <a:srgbClr val="FF0000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小红书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）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/>
        </p:nvSpPr>
        <p:spPr>
          <a:xfrm>
            <a:off x="6510020" y="3919855"/>
            <a:ext cx="270510" cy="189865"/>
          </a:xfrm>
          <a:prstGeom prst="rect">
            <a:avLst/>
          </a:prstGeom>
          <a:solidFill>
            <a:srgbClr val="E68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023745" y="3281680"/>
            <a:ext cx="81737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系统设计</a:t>
            </a:r>
            <a:endParaRPr lang="zh-CN" altLang="en-US" sz="6000" b="1">
              <a:solidFill>
                <a:schemeClr val="tx1">
                  <a:lumMod val="75000"/>
                  <a:lumOff val="2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598160" y="2219960"/>
            <a:ext cx="951865" cy="951865"/>
          </a:xfrm>
          <a:prstGeom prst="ellipse">
            <a:avLst/>
          </a:prstGeom>
          <a:solidFill>
            <a:srgbClr val="E68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4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贰</a:t>
            </a:r>
            <a:endParaRPr lang="zh-CN" altLang="en-US" sz="40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5771515" y="771525"/>
            <a:ext cx="165100" cy="123825"/>
          </a:xfrm>
          <a:prstGeom prst="rect">
            <a:avLst/>
          </a:prstGeom>
          <a:solidFill>
            <a:srgbClr val="E68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535680" y="453390"/>
            <a:ext cx="46799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技术方案（</a:t>
            </a:r>
            <a:r>
              <a:rPr lang="en-US" altLang="zh-CN" sz="4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B/S</a:t>
            </a:r>
            <a:r>
              <a:rPr lang="zh-CN" altLang="en-US" sz="4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rPr>
              <a:t>架构）</a:t>
            </a:r>
            <a:endParaRPr lang="zh-CN" altLang="en-US" sz="4000" b="1">
              <a:solidFill>
                <a:schemeClr val="tx1">
                  <a:lumMod val="75000"/>
                  <a:lumOff val="2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761355" y="1244600"/>
            <a:ext cx="688340" cy="0"/>
          </a:xfrm>
          <a:prstGeom prst="line">
            <a:avLst/>
          </a:prstGeom>
          <a:ln w="63500">
            <a:solidFill>
              <a:srgbClr val="E681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圆角矩形 2"/>
          <p:cNvSpPr/>
          <p:nvPr>
            <p:custDataLst>
              <p:tags r:id="rId1"/>
            </p:custDataLst>
          </p:nvPr>
        </p:nvSpPr>
        <p:spPr bwMode="auto">
          <a:xfrm>
            <a:off x="2130425" y="2671445"/>
            <a:ext cx="2487930" cy="2867025"/>
          </a:xfrm>
          <a:prstGeom prst="roundRect">
            <a:avLst>
              <a:gd name="adj" fmla="val 5680"/>
            </a:avLst>
          </a:prstGeom>
          <a:noFill/>
          <a:ln w="38100" cap="flat" cmpd="sng" algn="ctr">
            <a:solidFill>
              <a:srgbClr val="567C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lvl="2"/>
            <a:endParaRPr lang="zh-CN" altLang="en-US">
              <a:solidFill>
                <a:srgbClr val="009DD9">
                  <a:lumMod val="75000"/>
                </a:srgbClr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  <a:sym typeface="+mn-lt"/>
            </a:endParaRPr>
          </a:p>
        </p:txBody>
      </p:sp>
      <p:sp>
        <p:nvSpPr>
          <p:cNvPr id="34" name="圆角矩形 33"/>
          <p:cNvSpPr/>
          <p:nvPr>
            <p:custDataLst>
              <p:tags r:id="rId2"/>
            </p:custDataLst>
          </p:nvPr>
        </p:nvSpPr>
        <p:spPr>
          <a:xfrm>
            <a:off x="2130425" y="2166620"/>
            <a:ext cx="2487930" cy="427355"/>
          </a:xfrm>
          <a:prstGeom prst="roundRect">
            <a:avLst/>
          </a:prstGeom>
          <a:solidFill>
            <a:srgbClr val="567C50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algn="ctr"/>
            <a:r>
              <a:rPr lang="zh-CN" altLang="en-US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rPr>
              <a:t>前端</a:t>
            </a:r>
            <a:r>
              <a:rPr lang="zh-CN" altLang="en-US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rPr>
              <a:t>设计</a:t>
            </a:r>
            <a:endParaRPr lang="zh-CN" altLang="en-US" sz="20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  <a:sym typeface="+mn-lt"/>
            </a:endParaRPr>
          </a:p>
        </p:txBody>
      </p:sp>
      <p:sp>
        <p:nvSpPr>
          <p:cNvPr id="41" name="燕尾形 40"/>
          <p:cNvSpPr/>
          <p:nvPr>
            <p:custDataLst>
              <p:tags r:id="rId3"/>
            </p:custDataLst>
          </p:nvPr>
        </p:nvSpPr>
        <p:spPr>
          <a:xfrm rot="16200000" flipH="1" flipV="1">
            <a:off x="3176905" y="5621020"/>
            <a:ext cx="394335" cy="661035"/>
          </a:xfrm>
          <a:prstGeom prst="chevron">
            <a:avLst>
              <a:gd name="adj" fmla="val 39402"/>
            </a:avLst>
          </a:prstGeom>
          <a:solidFill>
            <a:srgbClr val="567C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endParaRPr lang="zh-CN" altLang="en-US">
              <a:solidFill>
                <a:srgbClr val="009DD9">
                  <a:lumMod val="75000"/>
                </a:srgbClr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  <a:sym typeface="+mn-lt"/>
            </a:endParaRPr>
          </a:p>
        </p:txBody>
      </p:sp>
      <p:sp>
        <p:nvSpPr>
          <p:cNvPr id="42" name="camille"/>
          <p:cNvSpPr>
            <a:spLocks noEditPoints="1"/>
          </p:cNvSpPr>
          <p:nvPr/>
        </p:nvSpPr>
        <p:spPr bwMode="auto">
          <a:xfrm>
            <a:off x="3110865" y="1571625"/>
            <a:ext cx="527050" cy="474345"/>
          </a:xfrm>
          <a:custGeom>
            <a:avLst/>
            <a:gdLst>
              <a:gd name="T0" fmla="*/ 83 w 123"/>
              <a:gd name="T1" fmla="*/ 35 h 107"/>
              <a:gd name="T2" fmla="*/ 41 w 123"/>
              <a:gd name="T3" fmla="*/ 50 h 107"/>
              <a:gd name="T4" fmla="*/ 33 w 123"/>
              <a:gd name="T5" fmla="*/ 50 h 107"/>
              <a:gd name="T6" fmla="*/ 49 w 123"/>
              <a:gd name="T7" fmla="*/ 73 h 107"/>
              <a:gd name="T8" fmla="*/ 52 w 123"/>
              <a:gd name="T9" fmla="*/ 75 h 107"/>
              <a:gd name="T10" fmla="*/ 55 w 123"/>
              <a:gd name="T11" fmla="*/ 76 h 107"/>
              <a:gd name="T12" fmla="*/ 59 w 123"/>
              <a:gd name="T13" fmla="*/ 74 h 107"/>
              <a:gd name="T14" fmla="*/ 91 w 123"/>
              <a:gd name="T15" fmla="*/ 43 h 107"/>
              <a:gd name="T16" fmla="*/ 87 w 123"/>
              <a:gd name="T17" fmla="*/ 33 h 107"/>
              <a:gd name="T18" fmla="*/ 7 w 123"/>
              <a:gd name="T19" fmla="*/ 94 h 107"/>
              <a:gd name="T20" fmla="*/ 17 w 123"/>
              <a:gd name="T21" fmla="*/ 101 h 107"/>
              <a:gd name="T22" fmla="*/ 106 w 123"/>
              <a:gd name="T23" fmla="*/ 101 h 107"/>
              <a:gd name="T24" fmla="*/ 116 w 123"/>
              <a:gd name="T25" fmla="*/ 94 h 107"/>
              <a:gd name="T26" fmla="*/ 106 w 123"/>
              <a:gd name="T27" fmla="*/ 101 h 107"/>
              <a:gd name="T28" fmla="*/ 7 w 123"/>
              <a:gd name="T29" fmla="*/ 77 h 107"/>
              <a:gd name="T30" fmla="*/ 17 w 123"/>
              <a:gd name="T31" fmla="*/ 84 h 107"/>
              <a:gd name="T32" fmla="*/ 106 w 123"/>
              <a:gd name="T33" fmla="*/ 84 h 107"/>
              <a:gd name="T34" fmla="*/ 116 w 123"/>
              <a:gd name="T35" fmla="*/ 77 h 107"/>
              <a:gd name="T36" fmla="*/ 106 w 123"/>
              <a:gd name="T37" fmla="*/ 84 h 107"/>
              <a:gd name="T38" fmla="*/ 7 w 123"/>
              <a:gd name="T39" fmla="*/ 59 h 107"/>
              <a:gd name="T40" fmla="*/ 17 w 123"/>
              <a:gd name="T41" fmla="*/ 67 h 107"/>
              <a:gd name="T42" fmla="*/ 106 w 123"/>
              <a:gd name="T43" fmla="*/ 67 h 107"/>
              <a:gd name="T44" fmla="*/ 116 w 123"/>
              <a:gd name="T45" fmla="*/ 59 h 107"/>
              <a:gd name="T46" fmla="*/ 106 w 123"/>
              <a:gd name="T47" fmla="*/ 67 h 107"/>
              <a:gd name="T48" fmla="*/ 7 w 123"/>
              <a:gd name="T49" fmla="*/ 42 h 107"/>
              <a:gd name="T50" fmla="*/ 17 w 123"/>
              <a:gd name="T51" fmla="*/ 50 h 107"/>
              <a:gd name="T52" fmla="*/ 106 w 123"/>
              <a:gd name="T53" fmla="*/ 50 h 107"/>
              <a:gd name="T54" fmla="*/ 116 w 123"/>
              <a:gd name="T55" fmla="*/ 42 h 107"/>
              <a:gd name="T56" fmla="*/ 106 w 123"/>
              <a:gd name="T57" fmla="*/ 50 h 107"/>
              <a:gd name="T58" fmla="*/ 7 w 123"/>
              <a:gd name="T59" fmla="*/ 25 h 107"/>
              <a:gd name="T60" fmla="*/ 17 w 123"/>
              <a:gd name="T61" fmla="*/ 32 h 107"/>
              <a:gd name="T62" fmla="*/ 106 w 123"/>
              <a:gd name="T63" fmla="*/ 32 h 107"/>
              <a:gd name="T64" fmla="*/ 116 w 123"/>
              <a:gd name="T65" fmla="*/ 25 h 107"/>
              <a:gd name="T66" fmla="*/ 106 w 123"/>
              <a:gd name="T67" fmla="*/ 32 h 107"/>
              <a:gd name="T68" fmla="*/ 24 w 123"/>
              <a:gd name="T69" fmla="*/ 78 h 107"/>
              <a:gd name="T70" fmla="*/ 29 w 123"/>
              <a:gd name="T71" fmla="*/ 23 h 107"/>
              <a:gd name="T72" fmla="*/ 98 w 123"/>
              <a:gd name="T73" fmla="*/ 28 h 107"/>
              <a:gd name="T74" fmla="*/ 93 w 123"/>
              <a:gd name="T75" fmla="*/ 83 h 107"/>
              <a:gd name="T76" fmla="*/ 7 w 123"/>
              <a:gd name="T77" fmla="*/ 15 h 107"/>
              <a:gd name="T78" fmla="*/ 17 w 123"/>
              <a:gd name="T79" fmla="*/ 8 h 107"/>
              <a:gd name="T80" fmla="*/ 7 w 123"/>
              <a:gd name="T81" fmla="*/ 15 h 107"/>
              <a:gd name="T82" fmla="*/ 106 w 123"/>
              <a:gd name="T83" fmla="*/ 8 h 107"/>
              <a:gd name="T84" fmla="*/ 116 w 123"/>
              <a:gd name="T85" fmla="*/ 15 h 107"/>
              <a:gd name="T86" fmla="*/ 122 w 123"/>
              <a:gd name="T87" fmla="*/ 0 h 107"/>
              <a:gd name="T88" fmla="*/ 98 w 123"/>
              <a:gd name="T89" fmla="*/ 1 h 107"/>
              <a:gd name="T90" fmla="*/ 93 w 123"/>
              <a:gd name="T91" fmla="*/ 14 h 107"/>
              <a:gd name="T92" fmla="*/ 24 w 123"/>
              <a:gd name="T93" fmla="*/ 9 h 107"/>
              <a:gd name="T94" fmla="*/ 23 w 123"/>
              <a:gd name="T95" fmla="*/ 0 h 107"/>
              <a:gd name="T96" fmla="*/ 0 w 123"/>
              <a:gd name="T97" fmla="*/ 1 h 107"/>
              <a:gd name="T98" fmla="*/ 1 w 123"/>
              <a:gd name="T99" fmla="*/ 107 h 107"/>
              <a:gd name="T100" fmla="*/ 24 w 123"/>
              <a:gd name="T101" fmla="*/ 105 h 107"/>
              <a:gd name="T102" fmla="*/ 29 w 123"/>
              <a:gd name="T103" fmla="*/ 92 h 107"/>
              <a:gd name="T104" fmla="*/ 98 w 123"/>
              <a:gd name="T105" fmla="*/ 97 h 107"/>
              <a:gd name="T106" fmla="*/ 99 w 123"/>
              <a:gd name="T107" fmla="*/ 107 h 107"/>
              <a:gd name="T108" fmla="*/ 123 w 123"/>
              <a:gd name="T109" fmla="*/ 105 h 107"/>
              <a:gd name="T110" fmla="*/ 122 w 123"/>
              <a:gd name="T111" fmla="*/ 0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3" h="107">
                <a:moveTo>
                  <a:pt x="87" y="33"/>
                </a:moveTo>
                <a:cubicBezTo>
                  <a:pt x="86" y="33"/>
                  <a:pt x="84" y="34"/>
                  <a:pt x="83" y="35"/>
                </a:cubicBezTo>
                <a:cubicBezTo>
                  <a:pt x="55" y="62"/>
                  <a:pt x="55" y="62"/>
                  <a:pt x="55" y="62"/>
                </a:cubicBezTo>
                <a:cubicBezTo>
                  <a:pt x="41" y="50"/>
                  <a:pt x="41" y="50"/>
                  <a:pt x="41" y="50"/>
                </a:cubicBezTo>
                <a:cubicBezTo>
                  <a:pt x="40" y="49"/>
                  <a:pt x="38" y="48"/>
                  <a:pt x="37" y="48"/>
                </a:cubicBezTo>
                <a:cubicBezTo>
                  <a:pt x="36" y="48"/>
                  <a:pt x="34" y="49"/>
                  <a:pt x="33" y="50"/>
                </a:cubicBezTo>
                <a:cubicBezTo>
                  <a:pt x="31" y="52"/>
                  <a:pt x="31" y="56"/>
                  <a:pt x="33" y="58"/>
                </a:cubicBezTo>
                <a:cubicBezTo>
                  <a:pt x="49" y="73"/>
                  <a:pt x="49" y="73"/>
                  <a:pt x="49" y="73"/>
                </a:cubicBezTo>
                <a:cubicBezTo>
                  <a:pt x="49" y="73"/>
                  <a:pt x="50" y="74"/>
                  <a:pt x="50" y="74"/>
                </a:cubicBezTo>
                <a:cubicBezTo>
                  <a:pt x="51" y="75"/>
                  <a:pt x="51" y="75"/>
                  <a:pt x="52" y="75"/>
                </a:cubicBezTo>
                <a:cubicBezTo>
                  <a:pt x="53" y="76"/>
                  <a:pt x="54" y="76"/>
                  <a:pt x="55" y="76"/>
                </a:cubicBezTo>
                <a:cubicBezTo>
                  <a:pt x="55" y="76"/>
                  <a:pt x="55" y="76"/>
                  <a:pt x="55" y="76"/>
                </a:cubicBezTo>
                <a:cubicBezTo>
                  <a:pt x="56" y="76"/>
                  <a:pt x="57" y="75"/>
                  <a:pt x="57" y="75"/>
                </a:cubicBezTo>
                <a:cubicBezTo>
                  <a:pt x="58" y="75"/>
                  <a:pt x="59" y="74"/>
                  <a:pt x="59" y="74"/>
                </a:cubicBezTo>
                <a:cubicBezTo>
                  <a:pt x="60" y="74"/>
                  <a:pt x="60" y="73"/>
                  <a:pt x="60" y="73"/>
                </a:cubicBezTo>
                <a:cubicBezTo>
                  <a:pt x="91" y="43"/>
                  <a:pt x="91" y="43"/>
                  <a:pt x="91" y="43"/>
                </a:cubicBezTo>
                <a:cubicBezTo>
                  <a:pt x="93" y="41"/>
                  <a:pt x="93" y="38"/>
                  <a:pt x="91" y="35"/>
                </a:cubicBezTo>
                <a:cubicBezTo>
                  <a:pt x="90" y="34"/>
                  <a:pt x="89" y="33"/>
                  <a:pt x="87" y="33"/>
                </a:cubicBezTo>
                <a:moveTo>
                  <a:pt x="7" y="101"/>
                </a:moveTo>
                <a:cubicBezTo>
                  <a:pt x="7" y="94"/>
                  <a:pt x="7" y="94"/>
                  <a:pt x="7" y="94"/>
                </a:cubicBezTo>
                <a:cubicBezTo>
                  <a:pt x="17" y="94"/>
                  <a:pt x="17" y="94"/>
                  <a:pt x="17" y="94"/>
                </a:cubicBezTo>
                <a:cubicBezTo>
                  <a:pt x="17" y="101"/>
                  <a:pt x="17" y="101"/>
                  <a:pt x="17" y="101"/>
                </a:cubicBezTo>
                <a:cubicBezTo>
                  <a:pt x="7" y="101"/>
                  <a:pt x="7" y="101"/>
                  <a:pt x="7" y="101"/>
                </a:cubicBezTo>
                <a:moveTo>
                  <a:pt x="106" y="101"/>
                </a:moveTo>
                <a:cubicBezTo>
                  <a:pt x="106" y="94"/>
                  <a:pt x="106" y="94"/>
                  <a:pt x="106" y="94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6" y="101"/>
                  <a:pt x="116" y="101"/>
                  <a:pt x="116" y="101"/>
                </a:cubicBezTo>
                <a:cubicBezTo>
                  <a:pt x="106" y="101"/>
                  <a:pt x="106" y="101"/>
                  <a:pt x="106" y="101"/>
                </a:cubicBezTo>
                <a:moveTo>
                  <a:pt x="7" y="84"/>
                </a:moveTo>
                <a:cubicBezTo>
                  <a:pt x="7" y="77"/>
                  <a:pt x="7" y="77"/>
                  <a:pt x="7" y="77"/>
                </a:cubicBezTo>
                <a:cubicBezTo>
                  <a:pt x="17" y="77"/>
                  <a:pt x="17" y="77"/>
                  <a:pt x="17" y="77"/>
                </a:cubicBezTo>
                <a:cubicBezTo>
                  <a:pt x="17" y="84"/>
                  <a:pt x="17" y="84"/>
                  <a:pt x="17" y="84"/>
                </a:cubicBezTo>
                <a:cubicBezTo>
                  <a:pt x="7" y="84"/>
                  <a:pt x="7" y="84"/>
                  <a:pt x="7" y="84"/>
                </a:cubicBezTo>
                <a:moveTo>
                  <a:pt x="106" y="84"/>
                </a:moveTo>
                <a:cubicBezTo>
                  <a:pt x="106" y="77"/>
                  <a:pt x="106" y="77"/>
                  <a:pt x="106" y="77"/>
                </a:cubicBezTo>
                <a:cubicBezTo>
                  <a:pt x="116" y="77"/>
                  <a:pt x="116" y="77"/>
                  <a:pt x="116" y="77"/>
                </a:cubicBezTo>
                <a:cubicBezTo>
                  <a:pt x="116" y="84"/>
                  <a:pt x="116" y="84"/>
                  <a:pt x="116" y="84"/>
                </a:cubicBezTo>
                <a:cubicBezTo>
                  <a:pt x="106" y="84"/>
                  <a:pt x="106" y="84"/>
                  <a:pt x="106" y="84"/>
                </a:cubicBezTo>
                <a:moveTo>
                  <a:pt x="7" y="67"/>
                </a:moveTo>
                <a:cubicBezTo>
                  <a:pt x="7" y="59"/>
                  <a:pt x="7" y="59"/>
                  <a:pt x="7" y="59"/>
                </a:cubicBezTo>
                <a:cubicBezTo>
                  <a:pt x="17" y="59"/>
                  <a:pt x="17" y="59"/>
                  <a:pt x="17" y="59"/>
                </a:cubicBezTo>
                <a:cubicBezTo>
                  <a:pt x="17" y="67"/>
                  <a:pt x="17" y="67"/>
                  <a:pt x="17" y="67"/>
                </a:cubicBezTo>
                <a:cubicBezTo>
                  <a:pt x="7" y="67"/>
                  <a:pt x="7" y="67"/>
                  <a:pt x="7" y="67"/>
                </a:cubicBezTo>
                <a:moveTo>
                  <a:pt x="106" y="67"/>
                </a:moveTo>
                <a:cubicBezTo>
                  <a:pt x="106" y="59"/>
                  <a:pt x="106" y="59"/>
                  <a:pt x="106" y="59"/>
                </a:cubicBezTo>
                <a:cubicBezTo>
                  <a:pt x="116" y="59"/>
                  <a:pt x="116" y="59"/>
                  <a:pt x="116" y="59"/>
                </a:cubicBezTo>
                <a:cubicBezTo>
                  <a:pt x="116" y="67"/>
                  <a:pt x="116" y="67"/>
                  <a:pt x="116" y="67"/>
                </a:cubicBezTo>
                <a:cubicBezTo>
                  <a:pt x="106" y="67"/>
                  <a:pt x="106" y="67"/>
                  <a:pt x="106" y="67"/>
                </a:cubicBezTo>
                <a:moveTo>
                  <a:pt x="7" y="50"/>
                </a:moveTo>
                <a:cubicBezTo>
                  <a:pt x="7" y="42"/>
                  <a:pt x="7" y="42"/>
                  <a:pt x="7" y="42"/>
                </a:cubicBezTo>
                <a:cubicBezTo>
                  <a:pt x="17" y="42"/>
                  <a:pt x="17" y="42"/>
                  <a:pt x="17" y="42"/>
                </a:cubicBezTo>
                <a:cubicBezTo>
                  <a:pt x="17" y="50"/>
                  <a:pt x="17" y="50"/>
                  <a:pt x="17" y="50"/>
                </a:cubicBezTo>
                <a:cubicBezTo>
                  <a:pt x="7" y="50"/>
                  <a:pt x="7" y="50"/>
                  <a:pt x="7" y="50"/>
                </a:cubicBezTo>
                <a:moveTo>
                  <a:pt x="106" y="50"/>
                </a:moveTo>
                <a:cubicBezTo>
                  <a:pt x="106" y="42"/>
                  <a:pt x="106" y="42"/>
                  <a:pt x="106" y="42"/>
                </a:cubicBezTo>
                <a:cubicBezTo>
                  <a:pt x="116" y="42"/>
                  <a:pt x="116" y="42"/>
                  <a:pt x="116" y="42"/>
                </a:cubicBezTo>
                <a:cubicBezTo>
                  <a:pt x="116" y="50"/>
                  <a:pt x="116" y="50"/>
                  <a:pt x="116" y="50"/>
                </a:cubicBezTo>
                <a:cubicBezTo>
                  <a:pt x="106" y="50"/>
                  <a:pt x="106" y="50"/>
                  <a:pt x="106" y="50"/>
                </a:cubicBezTo>
                <a:moveTo>
                  <a:pt x="7" y="32"/>
                </a:moveTo>
                <a:cubicBezTo>
                  <a:pt x="7" y="25"/>
                  <a:pt x="7" y="25"/>
                  <a:pt x="7" y="25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32"/>
                  <a:pt x="17" y="32"/>
                  <a:pt x="17" y="32"/>
                </a:cubicBezTo>
                <a:cubicBezTo>
                  <a:pt x="7" y="32"/>
                  <a:pt x="7" y="32"/>
                  <a:pt x="7" y="32"/>
                </a:cubicBezTo>
                <a:moveTo>
                  <a:pt x="106" y="32"/>
                </a:moveTo>
                <a:cubicBezTo>
                  <a:pt x="106" y="25"/>
                  <a:pt x="106" y="25"/>
                  <a:pt x="106" y="25"/>
                </a:cubicBezTo>
                <a:cubicBezTo>
                  <a:pt x="116" y="25"/>
                  <a:pt x="116" y="25"/>
                  <a:pt x="116" y="25"/>
                </a:cubicBezTo>
                <a:cubicBezTo>
                  <a:pt x="116" y="32"/>
                  <a:pt x="116" y="32"/>
                  <a:pt x="116" y="32"/>
                </a:cubicBezTo>
                <a:cubicBezTo>
                  <a:pt x="106" y="32"/>
                  <a:pt x="106" y="32"/>
                  <a:pt x="106" y="32"/>
                </a:cubicBezTo>
                <a:moveTo>
                  <a:pt x="29" y="83"/>
                </a:moveTo>
                <a:cubicBezTo>
                  <a:pt x="27" y="83"/>
                  <a:pt x="24" y="81"/>
                  <a:pt x="24" y="78"/>
                </a:cubicBezTo>
                <a:cubicBezTo>
                  <a:pt x="24" y="28"/>
                  <a:pt x="24" y="28"/>
                  <a:pt x="24" y="28"/>
                </a:cubicBezTo>
                <a:cubicBezTo>
                  <a:pt x="24" y="25"/>
                  <a:pt x="27" y="23"/>
                  <a:pt x="29" y="23"/>
                </a:cubicBezTo>
                <a:cubicBezTo>
                  <a:pt x="93" y="23"/>
                  <a:pt x="93" y="23"/>
                  <a:pt x="93" y="23"/>
                </a:cubicBezTo>
                <a:cubicBezTo>
                  <a:pt x="96" y="23"/>
                  <a:pt x="98" y="25"/>
                  <a:pt x="98" y="28"/>
                </a:cubicBezTo>
                <a:cubicBezTo>
                  <a:pt x="98" y="78"/>
                  <a:pt x="98" y="78"/>
                  <a:pt x="98" y="78"/>
                </a:cubicBezTo>
                <a:cubicBezTo>
                  <a:pt x="98" y="81"/>
                  <a:pt x="96" y="83"/>
                  <a:pt x="93" y="83"/>
                </a:cubicBezTo>
                <a:cubicBezTo>
                  <a:pt x="29" y="83"/>
                  <a:pt x="29" y="83"/>
                  <a:pt x="29" y="83"/>
                </a:cubicBezTo>
                <a:moveTo>
                  <a:pt x="7" y="15"/>
                </a:moveTo>
                <a:cubicBezTo>
                  <a:pt x="7" y="8"/>
                  <a:pt x="7" y="8"/>
                  <a:pt x="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15"/>
                  <a:pt x="17" y="15"/>
                  <a:pt x="17" y="15"/>
                </a:cubicBezTo>
                <a:cubicBezTo>
                  <a:pt x="7" y="15"/>
                  <a:pt x="7" y="15"/>
                  <a:pt x="7" y="15"/>
                </a:cubicBezTo>
                <a:moveTo>
                  <a:pt x="106" y="15"/>
                </a:moveTo>
                <a:cubicBezTo>
                  <a:pt x="106" y="8"/>
                  <a:pt x="106" y="8"/>
                  <a:pt x="106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06" y="15"/>
                  <a:pt x="106" y="15"/>
                  <a:pt x="106" y="15"/>
                </a:cubicBezTo>
                <a:moveTo>
                  <a:pt x="122" y="0"/>
                </a:moveTo>
                <a:cubicBezTo>
                  <a:pt x="99" y="0"/>
                  <a:pt x="99" y="0"/>
                  <a:pt x="99" y="0"/>
                </a:cubicBezTo>
                <a:cubicBezTo>
                  <a:pt x="99" y="0"/>
                  <a:pt x="98" y="1"/>
                  <a:pt x="98" y="1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11"/>
                  <a:pt x="96" y="14"/>
                  <a:pt x="93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27" y="14"/>
                  <a:pt x="24" y="11"/>
                  <a:pt x="24" y="9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0"/>
                  <a:pt x="23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1"/>
                  <a:pt x="0" y="1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6"/>
                  <a:pt x="1" y="107"/>
                  <a:pt x="1" y="107"/>
                </a:cubicBezTo>
                <a:cubicBezTo>
                  <a:pt x="23" y="107"/>
                  <a:pt x="23" y="107"/>
                  <a:pt x="23" y="107"/>
                </a:cubicBezTo>
                <a:cubicBezTo>
                  <a:pt x="24" y="107"/>
                  <a:pt x="24" y="106"/>
                  <a:pt x="24" y="105"/>
                </a:cubicBezTo>
                <a:cubicBezTo>
                  <a:pt x="24" y="97"/>
                  <a:pt x="24" y="97"/>
                  <a:pt x="24" y="97"/>
                </a:cubicBezTo>
                <a:cubicBezTo>
                  <a:pt x="24" y="95"/>
                  <a:pt x="27" y="92"/>
                  <a:pt x="29" y="92"/>
                </a:cubicBezTo>
                <a:cubicBezTo>
                  <a:pt x="93" y="92"/>
                  <a:pt x="93" y="92"/>
                  <a:pt x="93" y="92"/>
                </a:cubicBezTo>
                <a:cubicBezTo>
                  <a:pt x="96" y="92"/>
                  <a:pt x="98" y="95"/>
                  <a:pt x="98" y="97"/>
                </a:cubicBezTo>
                <a:cubicBezTo>
                  <a:pt x="98" y="105"/>
                  <a:pt x="98" y="105"/>
                  <a:pt x="98" y="105"/>
                </a:cubicBezTo>
                <a:cubicBezTo>
                  <a:pt x="98" y="106"/>
                  <a:pt x="99" y="107"/>
                  <a:pt x="99" y="107"/>
                </a:cubicBezTo>
                <a:cubicBezTo>
                  <a:pt x="122" y="107"/>
                  <a:pt x="122" y="107"/>
                  <a:pt x="122" y="107"/>
                </a:cubicBezTo>
                <a:cubicBezTo>
                  <a:pt x="123" y="107"/>
                  <a:pt x="123" y="106"/>
                  <a:pt x="123" y="105"/>
                </a:cubicBezTo>
                <a:cubicBezTo>
                  <a:pt x="123" y="1"/>
                  <a:pt x="123" y="1"/>
                  <a:pt x="123" y="1"/>
                </a:cubicBezTo>
                <a:cubicBezTo>
                  <a:pt x="123" y="1"/>
                  <a:pt x="123" y="0"/>
                  <a:pt x="122" y="0"/>
                </a:cubicBezTo>
              </a:path>
            </a:pathLst>
          </a:custGeom>
          <a:solidFill>
            <a:srgbClr val="567C50"/>
          </a:solidFill>
          <a:ln>
            <a:noFill/>
          </a:ln>
        </p:spPr>
      </p:sp>
      <p:sp>
        <p:nvSpPr>
          <p:cNvPr id="28" name="圆角矩形 27"/>
          <p:cNvSpPr/>
          <p:nvPr>
            <p:custDataLst>
              <p:tags r:id="rId4"/>
            </p:custDataLst>
          </p:nvPr>
        </p:nvSpPr>
        <p:spPr bwMode="auto">
          <a:xfrm>
            <a:off x="4832350" y="2671445"/>
            <a:ext cx="2487930" cy="2867025"/>
          </a:xfrm>
          <a:prstGeom prst="roundRect">
            <a:avLst>
              <a:gd name="adj" fmla="val 5070"/>
            </a:avLst>
          </a:prstGeom>
          <a:noFill/>
          <a:ln w="38100" cap="flat" cmpd="sng" algn="ctr">
            <a:solidFill>
              <a:srgbClr val="E6815E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lvl="2"/>
            <a:endParaRPr lang="zh-CN" altLang="en-US">
              <a:solidFill>
                <a:srgbClr val="009DD9">
                  <a:lumMod val="75000"/>
                </a:srgbClr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  <a:sym typeface="+mn-lt"/>
            </a:endParaRPr>
          </a:p>
        </p:txBody>
      </p:sp>
      <p:sp>
        <p:nvSpPr>
          <p:cNvPr id="32" name="圆角矩形 31"/>
          <p:cNvSpPr/>
          <p:nvPr>
            <p:custDataLst>
              <p:tags r:id="rId5"/>
            </p:custDataLst>
          </p:nvPr>
        </p:nvSpPr>
        <p:spPr>
          <a:xfrm>
            <a:off x="4832350" y="2166620"/>
            <a:ext cx="2487930" cy="427355"/>
          </a:xfrm>
          <a:prstGeom prst="roundRect">
            <a:avLst/>
          </a:prstGeom>
          <a:solidFill>
            <a:srgbClr val="E6815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algn="ctr"/>
            <a:r>
              <a:rPr lang="en-US" altLang="zh-CN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rPr>
              <a:t>Web</a:t>
            </a:r>
            <a:r>
              <a:rPr lang="zh-CN" altLang="en-US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rPr>
              <a:t>开发</a:t>
            </a:r>
            <a:r>
              <a:rPr lang="zh-CN" altLang="en-US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rPr>
              <a:t>框架</a:t>
            </a:r>
            <a:endParaRPr lang="zh-CN" altLang="en-US" sz="20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  <a:sym typeface="+mn-lt"/>
            </a:endParaRPr>
          </a:p>
        </p:txBody>
      </p:sp>
      <p:sp>
        <p:nvSpPr>
          <p:cNvPr id="40" name="燕尾形 39"/>
          <p:cNvSpPr/>
          <p:nvPr>
            <p:custDataLst>
              <p:tags r:id="rId6"/>
            </p:custDataLst>
          </p:nvPr>
        </p:nvSpPr>
        <p:spPr>
          <a:xfrm rot="16200000" flipH="1" flipV="1">
            <a:off x="5878830" y="5621020"/>
            <a:ext cx="394335" cy="661035"/>
          </a:xfrm>
          <a:prstGeom prst="chevron">
            <a:avLst>
              <a:gd name="adj" fmla="val 39402"/>
            </a:avLst>
          </a:prstGeom>
          <a:solidFill>
            <a:srgbClr val="E6815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endParaRPr lang="zh-CN" altLang="en-US">
              <a:solidFill>
                <a:srgbClr val="009DD9">
                  <a:lumMod val="75000"/>
                </a:srgbClr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  <a:sym typeface="+mn-lt"/>
            </a:endParaRPr>
          </a:p>
        </p:txBody>
      </p:sp>
      <p:sp>
        <p:nvSpPr>
          <p:cNvPr id="43" name="camille"/>
          <p:cNvSpPr>
            <a:spLocks noEditPoints="1"/>
          </p:cNvSpPr>
          <p:nvPr/>
        </p:nvSpPr>
        <p:spPr bwMode="auto">
          <a:xfrm>
            <a:off x="5788025" y="1607820"/>
            <a:ext cx="575945" cy="401955"/>
          </a:xfrm>
          <a:custGeom>
            <a:avLst/>
            <a:gdLst>
              <a:gd name="T0" fmla="*/ 48 w 257"/>
              <a:gd name="T1" fmla="*/ 0 h 179"/>
              <a:gd name="T2" fmla="*/ 212 w 257"/>
              <a:gd name="T3" fmla="*/ 0 h 179"/>
              <a:gd name="T4" fmla="*/ 235 w 257"/>
              <a:gd name="T5" fmla="*/ 23 h 179"/>
              <a:gd name="T6" fmla="*/ 235 w 257"/>
              <a:gd name="T7" fmla="*/ 137 h 179"/>
              <a:gd name="T8" fmla="*/ 25 w 257"/>
              <a:gd name="T9" fmla="*/ 137 h 179"/>
              <a:gd name="T10" fmla="*/ 25 w 257"/>
              <a:gd name="T11" fmla="*/ 23 h 179"/>
              <a:gd name="T12" fmla="*/ 48 w 257"/>
              <a:gd name="T13" fmla="*/ 0 h 179"/>
              <a:gd name="T14" fmla="*/ 64 w 257"/>
              <a:gd name="T15" fmla="*/ 84 h 179"/>
              <a:gd name="T16" fmla="*/ 64 w 257"/>
              <a:gd name="T17" fmla="*/ 94 h 179"/>
              <a:gd name="T18" fmla="*/ 137 w 257"/>
              <a:gd name="T19" fmla="*/ 94 h 179"/>
              <a:gd name="T20" fmla="*/ 137 w 257"/>
              <a:gd name="T21" fmla="*/ 84 h 179"/>
              <a:gd name="T22" fmla="*/ 64 w 257"/>
              <a:gd name="T23" fmla="*/ 84 h 179"/>
              <a:gd name="T24" fmla="*/ 64 w 257"/>
              <a:gd name="T25" fmla="*/ 60 h 179"/>
              <a:gd name="T26" fmla="*/ 64 w 257"/>
              <a:gd name="T27" fmla="*/ 70 h 179"/>
              <a:gd name="T28" fmla="*/ 122 w 257"/>
              <a:gd name="T29" fmla="*/ 70 h 179"/>
              <a:gd name="T30" fmla="*/ 122 w 257"/>
              <a:gd name="T31" fmla="*/ 60 h 179"/>
              <a:gd name="T32" fmla="*/ 64 w 257"/>
              <a:gd name="T33" fmla="*/ 60 h 179"/>
              <a:gd name="T34" fmla="*/ 64 w 257"/>
              <a:gd name="T35" fmla="*/ 37 h 179"/>
              <a:gd name="T36" fmla="*/ 64 w 257"/>
              <a:gd name="T37" fmla="*/ 46 h 179"/>
              <a:gd name="T38" fmla="*/ 137 w 257"/>
              <a:gd name="T39" fmla="*/ 46 h 179"/>
              <a:gd name="T40" fmla="*/ 137 w 257"/>
              <a:gd name="T41" fmla="*/ 37 h 179"/>
              <a:gd name="T42" fmla="*/ 64 w 257"/>
              <a:gd name="T43" fmla="*/ 37 h 179"/>
              <a:gd name="T44" fmla="*/ 146 w 257"/>
              <a:gd name="T45" fmla="*/ 67 h 179"/>
              <a:gd name="T46" fmla="*/ 166 w 257"/>
              <a:gd name="T47" fmla="*/ 99 h 179"/>
              <a:gd name="T48" fmla="*/ 172 w 257"/>
              <a:gd name="T49" fmla="*/ 89 h 179"/>
              <a:gd name="T50" fmla="*/ 189 w 257"/>
              <a:gd name="T51" fmla="*/ 100 h 179"/>
              <a:gd name="T52" fmla="*/ 195 w 257"/>
              <a:gd name="T53" fmla="*/ 90 h 179"/>
              <a:gd name="T54" fmla="*/ 178 w 257"/>
              <a:gd name="T55" fmla="*/ 79 h 179"/>
              <a:gd name="T56" fmla="*/ 184 w 257"/>
              <a:gd name="T57" fmla="*/ 70 h 179"/>
              <a:gd name="T58" fmla="*/ 146 w 257"/>
              <a:gd name="T59" fmla="*/ 67 h 179"/>
              <a:gd name="T60" fmla="*/ 0 w 257"/>
              <a:gd name="T61" fmla="*/ 146 h 179"/>
              <a:gd name="T62" fmla="*/ 257 w 257"/>
              <a:gd name="T63" fmla="*/ 146 h 179"/>
              <a:gd name="T64" fmla="*/ 257 w 257"/>
              <a:gd name="T65" fmla="*/ 172 h 179"/>
              <a:gd name="T66" fmla="*/ 249 w 257"/>
              <a:gd name="T67" fmla="*/ 179 h 179"/>
              <a:gd name="T68" fmla="*/ 7 w 257"/>
              <a:gd name="T69" fmla="*/ 179 h 179"/>
              <a:gd name="T70" fmla="*/ 0 w 257"/>
              <a:gd name="T71" fmla="*/ 172 h 179"/>
              <a:gd name="T72" fmla="*/ 0 w 257"/>
              <a:gd name="T73" fmla="*/ 146 h 179"/>
              <a:gd name="T74" fmla="*/ 17 w 257"/>
              <a:gd name="T75" fmla="*/ 155 h 179"/>
              <a:gd name="T76" fmla="*/ 17 w 257"/>
              <a:gd name="T77" fmla="*/ 163 h 179"/>
              <a:gd name="T78" fmla="*/ 39 w 257"/>
              <a:gd name="T79" fmla="*/ 163 h 179"/>
              <a:gd name="T80" fmla="*/ 39 w 257"/>
              <a:gd name="T81" fmla="*/ 155 h 179"/>
              <a:gd name="T82" fmla="*/ 17 w 257"/>
              <a:gd name="T83" fmla="*/ 155 h 179"/>
              <a:gd name="T84" fmla="*/ 220 w 257"/>
              <a:gd name="T85" fmla="*/ 155 h 179"/>
              <a:gd name="T86" fmla="*/ 220 w 257"/>
              <a:gd name="T87" fmla="*/ 163 h 179"/>
              <a:gd name="T88" fmla="*/ 242 w 257"/>
              <a:gd name="T89" fmla="*/ 163 h 179"/>
              <a:gd name="T90" fmla="*/ 242 w 257"/>
              <a:gd name="T91" fmla="*/ 155 h 179"/>
              <a:gd name="T92" fmla="*/ 220 w 257"/>
              <a:gd name="T93" fmla="*/ 155 h 179"/>
              <a:gd name="T94" fmla="*/ 49 w 257"/>
              <a:gd name="T95" fmla="*/ 155 h 179"/>
              <a:gd name="T96" fmla="*/ 49 w 257"/>
              <a:gd name="T97" fmla="*/ 163 h 179"/>
              <a:gd name="T98" fmla="*/ 71 w 257"/>
              <a:gd name="T99" fmla="*/ 163 h 179"/>
              <a:gd name="T100" fmla="*/ 71 w 257"/>
              <a:gd name="T101" fmla="*/ 155 h 179"/>
              <a:gd name="T102" fmla="*/ 49 w 257"/>
              <a:gd name="T103" fmla="*/ 155 h 179"/>
              <a:gd name="T104" fmla="*/ 48 w 257"/>
              <a:gd name="T105" fmla="*/ 21 h 179"/>
              <a:gd name="T106" fmla="*/ 48 w 257"/>
              <a:gd name="T107" fmla="*/ 116 h 179"/>
              <a:gd name="T108" fmla="*/ 213 w 257"/>
              <a:gd name="T109" fmla="*/ 116 h 179"/>
              <a:gd name="T110" fmla="*/ 213 w 257"/>
              <a:gd name="T111" fmla="*/ 21 h 179"/>
              <a:gd name="T112" fmla="*/ 48 w 257"/>
              <a:gd name="T113" fmla="*/ 21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57" h="179">
                <a:moveTo>
                  <a:pt x="48" y="0"/>
                </a:moveTo>
                <a:cubicBezTo>
                  <a:pt x="212" y="0"/>
                  <a:pt x="212" y="0"/>
                  <a:pt x="212" y="0"/>
                </a:cubicBezTo>
                <a:cubicBezTo>
                  <a:pt x="225" y="0"/>
                  <a:pt x="235" y="10"/>
                  <a:pt x="235" y="23"/>
                </a:cubicBezTo>
                <a:cubicBezTo>
                  <a:pt x="235" y="137"/>
                  <a:pt x="235" y="137"/>
                  <a:pt x="235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5" y="23"/>
                  <a:pt x="25" y="23"/>
                  <a:pt x="25" y="23"/>
                </a:cubicBezTo>
                <a:cubicBezTo>
                  <a:pt x="25" y="10"/>
                  <a:pt x="35" y="0"/>
                  <a:pt x="48" y="0"/>
                </a:cubicBezTo>
                <a:close/>
                <a:moveTo>
                  <a:pt x="64" y="84"/>
                </a:moveTo>
                <a:cubicBezTo>
                  <a:pt x="64" y="94"/>
                  <a:pt x="64" y="94"/>
                  <a:pt x="64" y="94"/>
                </a:cubicBezTo>
                <a:cubicBezTo>
                  <a:pt x="137" y="94"/>
                  <a:pt x="137" y="94"/>
                  <a:pt x="137" y="94"/>
                </a:cubicBezTo>
                <a:cubicBezTo>
                  <a:pt x="137" y="84"/>
                  <a:pt x="137" y="84"/>
                  <a:pt x="137" y="84"/>
                </a:cubicBezTo>
                <a:cubicBezTo>
                  <a:pt x="64" y="84"/>
                  <a:pt x="64" y="84"/>
                  <a:pt x="64" y="84"/>
                </a:cubicBezTo>
                <a:close/>
                <a:moveTo>
                  <a:pt x="64" y="60"/>
                </a:moveTo>
                <a:cubicBezTo>
                  <a:pt x="64" y="70"/>
                  <a:pt x="64" y="70"/>
                  <a:pt x="64" y="70"/>
                </a:cubicBezTo>
                <a:cubicBezTo>
                  <a:pt x="122" y="70"/>
                  <a:pt x="122" y="70"/>
                  <a:pt x="122" y="70"/>
                </a:cubicBezTo>
                <a:cubicBezTo>
                  <a:pt x="122" y="60"/>
                  <a:pt x="122" y="60"/>
                  <a:pt x="122" y="60"/>
                </a:cubicBezTo>
                <a:cubicBezTo>
                  <a:pt x="64" y="60"/>
                  <a:pt x="64" y="60"/>
                  <a:pt x="64" y="60"/>
                </a:cubicBezTo>
                <a:close/>
                <a:moveTo>
                  <a:pt x="64" y="37"/>
                </a:moveTo>
                <a:cubicBezTo>
                  <a:pt x="64" y="46"/>
                  <a:pt x="64" y="46"/>
                  <a:pt x="64" y="46"/>
                </a:cubicBezTo>
                <a:cubicBezTo>
                  <a:pt x="137" y="46"/>
                  <a:pt x="137" y="46"/>
                  <a:pt x="137" y="46"/>
                </a:cubicBezTo>
                <a:cubicBezTo>
                  <a:pt x="137" y="37"/>
                  <a:pt x="137" y="37"/>
                  <a:pt x="137" y="37"/>
                </a:cubicBezTo>
                <a:cubicBezTo>
                  <a:pt x="64" y="37"/>
                  <a:pt x="64" y="37"/>
                  <a:pt x="64" y="37"/>
                </a:cubicBezTo>
                <a:close/>
                <a:moveTo>
                  <a:pt x="146" y="67"/>
                </a:moveTo>
                <a:cubicBezTo>
                  <a:pt x="166" y="99"/>
                  <a:pt x="166" y="99"/>
                  <a:pt x="166" y="99"/>
                </a:cubicBezTo>
                <a:cubicBezTo>
                  <a:pt x="172" y="89"/>
                  <a:pt x="172" y="89"/>
                  <a:pt x="172" y="89"/>
                </a:cubicBezTo>
                <a:cubicBezTo>
                  <a:pt x="189" y="100"/>
                  <a:pt x="189" y="100"/>
                  <a:pt x="189" y="100"/>
                </a:cubicBezTo>
                <a:cubicBezTo>
                  <a:pt x="195" y="90"/>
                  <a:pt x="195" y="90"/>
                  <a:pt x="195" y="90"/>
                </a:cubicBezTo>
                <a:cubicBezTo>
                  <a:pt x="178" y="79"/>
                  <a:pt x="178" y="79"/>
                  <a:pt x="178" y="79"/>
                </a:cubicBezTo>
                <a:cubicBezTo>
                  <a:pt x="184" y="70"/>
                  <a:pt x="184" y="70"/>
                  <a:pt x="184" y="70"/>
                </a:cubicBezTo>
                <a:cubicBezTo>
                  <a:pt x="146" y="67"/>
                  <a:pt x="146" y="67"/>
                  <a:pt x="146" y="67"/>
                </a:cubicBezTo>
                <a:close/>
                <a:moveTo>
                  <a:pt x="0" y="146"/>
                </a:moveTo>
                <a:cubicBezTo>
                  <a:pt x="257" y="146"/>
                  <a:pt x="257" y="146"/>
                  <a:pt x="257" y="146"/>
                </a:cubicBezTo>
                <a:cubicBezTo>
                  <a:pt x="257" y="172"/>
                  <a:pt x="257" y="172"/>
                  <a:pt x="257" y="172"/>
                </a:cubicBezTo>
                <a:cubicBezTo>
                  <a:pt x="249" y="179"/>
                  <a:pt x="249" y="179"/>
                  <a:pt x="249" y="179"/>
                </a:cubicBezTo>
                <a:cubicBezTo>
                  <a:pt x="7" y="179"/>
                  <a:pt x="7" y="179"/>
                  <a:pt x="7" y="179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46"/>
                  <a:pt x="0" y="146"/>
                  <a:pt x="0" y="146"/>
                </a:cubicBezTo>
                <a:close/>
                <a:moveTo>
                  <a:pt x="17" y="155"/>
                </a:moveTo>
                <a:cubicBezTo>
                  <a:pt x="17" y="163"/>
                  <a:pt x="17" y="163"/>
                  <a:pt x="17" y="163"/>
                </a:cubicBezTo>
                <a:cubicBezTo>
                  <a:pt x="39" y="163"/>
                  <a:pt x="39" y="163"/>
                  <a:pt x="39" y="163"/>
                </a:cubicBezTo>
                <a:cubicBezTo>
                  <a:pt x="39" y="155"/>
                  <a:pt x="39" y="155"/>
                  <a:pt x="39" y="155"/>
                </a:cubicBezTo>
                <a:cubicBezTo>
                  <a:pt x="17" y="155"/>
                  <a:pt x="17" y="155"/>
                  <a:pt x="17" y="155"/>
                </a:cubicBezTo>
                <a:close/>
                <a:moveTo>
                  <a:pt x="220" y="155"/>
                </a:moveTo>
                <a:cubicBezTo>
                  <a:pt x="220" y="163"/>
                  <a:pt x="220" y="163"/>
                  <a:pt x="220" y="163"/>
                </a:cubicBezTo>
                <a:cubicBezTo>
                  <a:pt x="242" y="163"/>
                  <a:pt x="242" y="163"/>
                  <a:pt x="242" y="163"/>
                </a:cubicBezTo>
                <a:cubicBezTo>
                  <a:pt x="242" y="155"/>
                  <a:pt x="242" y="155"/>
                  <a:pt x="242" y="155"/>
                </a:cubicBezTo>
                <a:cubicBezTo>
                  <a:pt x="220" y="155"/>
                  <a:pt x="220" y="155"/>
                  <a:pt x="220" y="155"/>
                </a:cubicBezTo>
                <a:close/>
                <a:moveTo>
                  <a:pt x="49" y="155"/>
                </a:moveTo>
                <a:cubicBezTo>
                  <a:pt x="49" y="163"/>
                  <a:pt x="49" y="163"/>
                  <a:pt x="49" y="163"/>
                </a:cubicBezTo>
                <a:cubicBezTo>
                  <a:pt x="71" y="163"/>
                  <a:pt x="71" y="163"/>
                  <a:pt x="71" y="163"/>
                </a:cubicBezTo>
                <a:cubicBezTo>
                  <a:pt x="71" y="155"/>
                  <a:pt x="71" y="155"/>
                  <a:pt x="71" y="155"/>
                </a:cubicBezTo>
                <a:cubicBezTo>
                  <a:pt x="49" y="155"/>
                  <a:pt x="49" y="155"/>
                  <a:pt x="49" y="155"/>
                </a:cubicBezTo>
                <a:close/>
                <a:moveTo>
                  <a:pt x="48" y="21"/>
                </a:moveTo>
                <a:cubicBezTo>
                  <a:pt x="48" y="116"/>
                  <a:pt x="48" y="116"/>
                  <a:pt x="48" y="116"/>
                </a:cubicBezTo>
                <a:cubicBezTo>
                  <a:pt x="213" y="116"/>
                  <a:pt x="213" y="116"/>
                  <a:pt x="213" y="116"/>
                </a:cubicBezTo>
                <a:cubicBezTo>
                  <a:pt x="213" y="21"/>
                  <a:pt x="213" y="21"/>
                  <a:pt x="213" y="21"/>
                </a:cubicBezTo>
                <a:lnTo>
                  <a:pt x="48" y="21"/>
                </a:lnTo>
                <a:close/>
              </a:path>
            </a:pathLst>
          </a:custGeom>
          <a:solidFill>
            <a:srgbClr val="E6815E"/>
          </a:solidFill>
          <a:ln>
            <a:noFill/>
          </a:ln>
        </p:spPr>
      </p:sp>
      <p:sp>
        <p:nvSpPr>
          <p:cNvPr id="8" name="圆角矩形 7"/>
          <p:cNvSpPr/>
          <p:nvPr>
            <p:custDataLst>
              <p:tags r:id="rId7"/>
            </p:custDataLst>
          </p:nvPr>
        </p:nvSpPr>
        <p:spPr bwMode="auto">
          <a:xfrm>
            <a:off x="7460615" y="2671445"/>
            <a:ext cx="2487930" cy="2867025"/>
          </a:xfrm>
          <a:prstGeom prst="roundRect">
            <a:avLst>
              <a:gd name="adj" fmla="val 5070"/>
            </a:avLst>
          </a:prstGeom>
          <a:noFill/>
          <a:ln w="38100" cap="flat" cmpd="sng" algn="ctr">
            <a:solidFill>
              <a:srgbClr val="567C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lvl="2"/>
            <a:endParaRPr lang="zh-CN" altLang="en-US">
              <a:solidFill>
                <a:srgbClr val="009DD9">
                  <a:lumMod val="75000"/>
                </a:srgbClr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  <a:sym typeface="+mn-lt"/>
            </a:endParaRPr>
          </a:p>
        </p:txBody>
      </p:sp>
      <p:sp>
        <p:nvSpPr>
          <p:cNvPr id="31" name="燕尾形 30"/>
          <p:cNvSpPr/>
          <p:nvPr>
            <p:custDataLst>
              <p:tags r:id="rId8"/>
            </p:custDataLst>
          </p:nvPr>
        </p:nvSpPr>
        <p:spPr>
          <a:xfrm rot="16200000" flipH="1" flipV="1">
            <a:off x="8507095" y="5621020"/>
            <a:ext cx="394335" cy="661035"/>
          </a:xfrm>
          <a:prstGeom prst="chevron">
            <a:avLst>
              <a:gd name="adj" fmla="val 39402"/>
            </a:avLst>
          </a:prstGeom>
          <a:solidFill>
            <a:srgbClr val="567C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endParaRPr lang="zh-CN" altLang="en-US">
              <a:solidFill>
                <a:srgbClr val="C00000"/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  <a:sym typeface="+mn-lt"/>
            </a:endParaRPr>
          </a:p>
        </p:txBody>
      </p:sp>
      <p:sp>
        <p:nvSpPr>
          <p:cNvPr id="33" name="圆角矩形 32"/>
          <p:cNvSpPr/>
          <p:nvPr>
            <p:custDataLst>
              <p:tags r:id="rId9"/>
            </p:custDataLst>
          </p:nvPr>
        </p:nvSpPr>
        <p:spPr>
          <a:xfrm>
            <a:off x="7460615" y="2166620"/>
            <a:ext cx="2487930" cy="427355"/>
          </a:xfrm>
          <a:prstGeom prst="roundRect">
            <a:avLst/>
          </a:prstGeom>
          <a:solidFill>
            <a:srgbClr val="567C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algn="ctr"/>
            <a:r>
              <a:rPr lang="zh-CN" altLang="en-US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rPr>
              <a:t>后端</a:t>
            </a:r>
            <a:r>
              <a:rPr lang="zh-CN" altLang="en-US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rPr>
              <a:t>数据库</a:t>
            </a:r>
            <a:endParaRPr lang="zh-CN" altLang="en-US" sz="20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  <a:sym typeface="+mn-lt"/>
            </a:endParaRPr>
          </a:p>
        </p:txBody>
      </p:sp>
      <p:sp>
        <p:nvSpPr>
          <p:cNvPr id="44" name="camille"/>
          <p:cNvSpPr>
            <a:spLocks noEditPoints="1"/>
          </p:cNvSpPr>
          <p:nvPr/>
        </p:nvSpPr>
        <p:spPr bwMode="auto">
          <a:xfrm>
            <a:off x="8460105" y="1577975"/>
            <a:ext cx="488950" cy="461645"/>
          </a:xfrm>
          <a:custGeom>
            <a:avLst/>
            <a:gdLst>
              <a:gd name="T0" fmla="*/ 38 w 121"/>
              <a:gd name="T1" fmla="*/ 42 h 114"/>
              <a:gd name="T2" fmla="*/ 38 w 121"/>
              <a:gd name="T3" fmla="*/ 47 h 114"/>
              <a:gd name="T4" fmla="*/ 76 w 121"/>
              <a:gd name="T5" fmla="*/ 44 h 114"/>
              <a:gd name="T6" fmla="*/ 87 w 121"/>
              <a:gd name="T7" fmla="*/ 32 h 114"/>
              <a:gd name="T8" fmla="*/ 35 w 121"/>
              <a:gd name="T9" fmla="*/ 35 h 114"/>
              <a:gd name="T10" fmla="*/ 38 w 121"/>
              <a:gd name="T11" fmla="*/ 37 h 114"/>
              <a:gd name="T12" fmla="*/ 89 w 121"/>
              <a:gd name="T13" fmla="*/ 35 h 114"/>
              <a:gd name="T14" fmla="*/ 87 w 121"/>
              <a:gd name="T15" fmla="*/ 32 h 114"/>
              <a:gd name="T16" fmla="*/ 38 w 121"/>
              <a:gd name="T17" fmla="*/ 22 h 114"/>
              <a:gd name="T18" fmla="*/ 35 w 121"/>
              <a:gd name="T19" fmla="*/ 26 h 114"/>
              <a:gd name="T20" fmla="*/ 87 w 121"/>
              <a:gd name="T21" fmla="*/ 28 h 114"/>
              <a:gd name="T22" fmla="*/ 89 w 121"/>
              <a:gd name="T23" fmla="*/ 25 h 114"/>
              <a:gd name="T24" fmla="*/ 19 w 121"/>
              <a:gd name="T25" fmla="*/ 105 h 114"/>
              <a:gd name="T26" fmla="*/ 103 w 121"/>
              <a:gd name="T27" fmla="*/ 105 h 114"/>
              <a:gd name="T28" fmla="*/ 9 w 121"/>
              <a:gd name="T29" fmla="*/ 100 h 114"/>
              <a:gd name="T30" fmla="*/ 41 w 121"/>
              <a:gd name="T31" fmla="*/ 74 h 114"/>
              <a:gd name="T32" fmla="*/ 112 w 121"/>
              <a:gd name="T33" fmla="*/ 99 h 114"/>
              <a:gd name="T34" fmla="*/ 112 w 121"/>
              <a:gd name="T35" fmla="*/ 53 h 114"/>
              <a:gd name="T36" fmla="*/ 16 w 121"/>
              <a:gd name="T37" fmla="*/ 48 h 114"/>
              <a:gd name="T38" fmla="*/ 9 w 121"/>
              <a:gd name="T39" fmla="*/ 37 h 114"/>
              <a:gd name="T40" fmla="*/ 13 w 121"/>
              <a:gd name="T41" fmla="*/ 35 h 114"/>
              <a:gd name="T42" fmla="*/ 16 w 121"/>
              <a:gd name="T43" fmla="*/ 48 h 114"/>
              <a:gd name="T44" fmla="*/ 105 w 121"/>
              <a:gd name="T45" fmla="*/ 35 h 114"/>
              <a:gd name="T46" fmla="*/ 111 w 121"/>
              <a:gd name="T47" fmla="*/ 36 h 114"/>
              <a:gd name="T48" fmla="*/ 112 w 121"/>
              <a:gd name="T49" fmla="*/ 42 h 114"/>
              <a:gd name="T50" fmla="*/ 48 w 121"/>
              <a:gd name="T51" fmla="*/ 68 h 114"/>
              <a:gd name="T52" fmla="*/ 26 w 121"/>
              <a:gd name="T53" fmla="*/ 53 h 114"/>
              <a:gd name="T54" fmla="*/ 26 w 121"/>
              <a:gd name="T55" fmla="*/ 26 h 114"/>
              <a:gd name="T56" fmla="*/ 36 w 121"/>
              <a:gd name="T57" fmla="*/ 10 h 114"/>
              <a:gd name="T58" fmla="*/ 95 w 121"/>
              <a:gd name="T59" fmla="*/ 20 h 114"/>
              <a:gd name="T60" fmla="*/ 95 w 121"/>
              <a:gd name="T61" fmla="*/ 35 h 114"/>
              <a:gd name="T62" fmla="*/ 95 w 121"/>
              <a:gd name="T63" fmla="*/ 54 h 114"/>
              <a:gd name="T64" fmla="*/ 60 w 121"/>
              <a:gd name="T65" fmla="*/ 59 h 114"/>
              <a:gd name="T66" fmla="*/ 84 w 121"/>
              <a:gd name="T67" fmla="*/ 0 h 114"/>
              <a:gd name="T68" fmla="*/ 16 w 121"/>
              <a:gd name="T69" fmla="*/ 20 h 114"/>
              <a:gd name="T70" fmla="*/ 13 w 121"/>
              <a:gd name="T71" fmla="*/ 26 h 114"/>
              <a:gd name="T72" fmla="*/ 0 w 121"/>
              <a:gd name="T73" fmla="*/ 103 h 114"/>
              <a:gd name="T74" fmla="*/ 109 w 121"/>
              <a:gd name="T75" fmla="*/ 114 h 114"/>
              <a:gd name="T76" fmla="*/ 121 w 121"/>
              <a:gd name="T77" fmla="*/ 37 h 114"/>
              <a:gd name="T78" fmla="*/ 105 w 121"/>
              <a:gd name="T79" fmla="*/ 26 h 114"/>
              <a:gd name="T80" fmla="*/ 84 w 121"/>
              <a:gd name="T81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1" h="114">
                <a:moveTo>
                  <a:pt x="74" y="42"/>
                </a:moveTo>
                <a:cubicBezTo>
                  <a:pt x="38" y="42"/>
                  <a:pt x="38" y="42"/>
                  <a:pt x="38" y="42"/>
                </a:cubicBezTo>
                <a:cubicBezTo>
                  <a:pt x="36" y="42"/>
                  <a:pt x="35" y="43"/>
                  <a:pt x="35" y="44"/>
                </a:cubicBezTo>
                <a:cubicBezTo>
                  <a:pt x="35" y="46"/>
                  <a:pt x="36" y="47"/>
                  <a:pt x="38" y="47"/>
                </a:cubicBezTo>
                <a:cubicBezTo>
                  <a:pt x="74" y="47"/>
                  <a:pt x="74" y="47"/>
                  <a:pt x="74" y="47"/>
                </a:cubicBezTo>
                <a:cubicBezTo>
                  <a:pt x="75" y="47"/>
                  <a:pt x="76" y="46"/>
                  <a:pt x="76" y="44"/>
                </a:cubicBezTo>
                <a:cubicBezTo>
                  <a:pt x="76" y="43"/>
                  <a:pt x="75" y="42"/>
                  <a:pt x="74" y="42"/>
                </a:cubicBezTo>
                <a:moveTo>
                  <a:pt x="87" y="32"/>
                </a:moveTo>
                <a:cubicBezTo>
                  <a:pt x="38" y="32"/>
                  <a:pt x="38" y="32"/>
                  <a:pt x="38" y="32"/>
                </a:cubicBezTo>
                <a:cubicBezTo>
                  <a:pt x="36" y="32"/>
                  <a:pt x="35" y="33"/>
                  <a:pt x="35" y="35"/>
                </a:cubicBezTo>
                <a:cubicBezTo>
                  <a:pt x="35" y="35"/>
                  <a:pt x="35" y="35"/>
                  <a:pt x="35" y="35"/>
                </a:cubicBezTo>
                <a:cubicBezTo>
                  <a:pt x="35" y="36"/>
                  <a:pt x="36" y="37"/>
                  <a:pt x="38" y="37"/>
                </a:cubicBezTo>
                <a:cubicBezTo>
                  <a:pt x="87" y="37"/>
                  <a:pt x="87" y="37"/>
                  <a:pt x="87" y="37"/>
                </a:cubicBezTo>
                <a:cubicBezTo>
                  <a:pt x="88" y="37"/>
                  <a:pt x="89" y="36"/>
                  <a:pt x="89" y="35"/>
                </a:cubicBezTo>
                <a:cubicBezTo>
                  <a:pt x="89" y="35"/>
                  <a:pt x="89" y="35"/>
                  <a:pt x="89" y="35"/>
                </a:cubicBezTo>
                <a:cubicBezTo>
                  <a:pt x="89" y="33"/>
                  <a:pt x="88" y="32"/>
                  <a:pt x="87" y="32"/>
                </a:cubicBezTo>
                <a:moveTo>
                  <a:pt x="87" y="22"/>
                </a:moveTo>
                <a:cubicBezTo>
                  <a:pt x="38" y="22"/>
                  <a:pt x="38" y="22"/>
                  <a:pt x="38" y="22"/>
                </a:cubicBezTo>
                <a:cubicBezTo>
                  <a:pt x="36" y="22"/>
                  <a:pt x="35" y="24"/>
                  <a:pt x="35" y="25"/>
                </a:cubicBezTo>
                <a:cubicBezTo>
                  <a:pt x="35" y="25"/>
                  <a:pt x="35" y="26"/>
                  <a:pt x="35" y="26"/>
                </a:cubicBezTo>
                <a:cubicBezTo>
                  <a:pt x="36" y="27"/>
                  <a:pt x="37" y="28"/>
                  <a:pt x="38" y="28"/>
                </a:cubicBezTo>
                <a:cubicBezTo>
                  <a:pt x="87" y="28"/>
                  <a:pt x="87" y="28"/>
                  <a:pt x="87" y="28"/>
                </a:cubicBezTo>
                <a:cubicBezTo>
                  <a:pt x="88" y="28"/>
                  <a:pt x="89" y="27"/>
                  <a:pt x="89" y="26"/>
                </a:cubicBezTo>
                <a:cubicBezTo>
                  <a:pt x="89" y="26"/>
                  <a:pt x="89" y="25"/>
                  <a:pt x="89" y="25"/>
                </a:cubicBezTo>
                <a:cubicBezTo>
                  <a:pt x="89" y="24"/>
                  <a:pt x="88" y="22"/>
                  <a:pt x="87" y="22"/>
                </a:cubicBezTo>
                <a:moveTo>
                  <a:pt x="19" y="105"/>
                </a:moveTo>
                <a:cubicBezTo>
                  <a:pt x="60" y="71"/>
                  <a:pt x="60" y="71"/>
                  <a:pt x="60" y="71"/>
                </a:cubicBezTo>
                <a:cubicBezTo>
                  <a:pt x="103" y="105"/>
                  <a:pt x="103" y="105"/>
                  <a:pt x="103" y="105"/>
                </a:cubicBezTo>
                <a:cubicBezTo>
                  <a:pt x="19" y="105"/>
                  <a:pt x="19" y="105"/>
                  <a:pt x="19" y="105"/>
                </a:cubicBezTo>
                <a:moveTo>
                  <a:pt x="9" y="100"/>
                </a:moveTo>
                <a:cubicBezTo>
                  <a:pt x="9" y="54"/>
                  <a:pt x="9" y="54"/>
                  <a:pt x="9" y="54"/>
                </a:cubicBezTo>
                <a:cubicBezTo>
                  <a:pt x="41" y="74"/>
                  <a:pt x="41" y="74"/>
                  <a:pt x="41" y="74"/>
                </a:cubicBezTo>
                <a:cubicBezTo>
                  <a:pt x="9" y="100"/>
                  <a:pt x="9" y="100"/>
                  <a:pt x="9" y="100"/>
                </a:cubicBezTo>
                <a:moveTo>
                  <a:pt x="112" y="99"/>
                </a:moveTo>
                <a:cubicBezTo>
                  <a:pt x="80" y="74"/>
                  <a:pt x="80" y="74"/>
                  <a:pt x="80" y="74"/>
                </a:cubicBezTo>
                <a:cubicBezTo>
                  <a:pt x="112" y="53"/>
                  <a:pt x="112" y="53"/>
                  <a:pt x="112" y="53"/>
                </a:cubicBezTo>
                <a:cubicBezTo>
                  <a:pt x="112" y="99"/>
                  <a:pt x="112" y="99"/>
                  <a:pt x="112" y="99"/>
                </a:cubicBezTo>
                <a:moveTo>
                  <a:pt x="16" y="48"/>
                </a:moveTo>
                <a:cubicBezTo>
                  <a:pt x="9" y="43"/>
                  <a:pt x="9" y="43"/>
                  <a:pt x="9" y="43"/>
                </a:cubicBez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10" y="37"/>
                  <a:pt x="10" y="36"/>
                </a:cubicBezTo>
                <a:cubicBezTo>
                  <a:pt x="11" y="36"/>
                  <a:pt x="12" y="35"/>
                  <a:pt x="13" y="35"/>
                </a:cubicBezTo>
                <a:cubicBezTo>
                  <a:pt x="16" y="35"/>
                  <a:pt x="16" y="35"/>
                  <a:pt x="16" y="35"/>
                </a:cubicBezTo>
                <a:cubicBezTo>
                  <a:pt x="16" y="48"/>
                  <a:pt x="16" y="48"/>
                  <a:pt x="16" y="48"/>
                </a:cubicBezTo>
                <a:moveTo>
                  <a:pt x="105" y="47"/>
                </a:moveTo>
                <a:cubicBezTo>
                  <a:pt x="105" y="35"/>
                  <a:pt x="105" y="35"/>
                  <a:pt x="105" y="35"/>
                </a:cubicBezTo>
                <a:cubicBezTo>
                  <a:pt x="109" y="35"/>
                  <a:pt x="109" y="35"/>
                  <a:pt x="109" y="35"/>
                </a:cubicBezTo>
                <a:cubicBezTo>
                  <a:pt x="110" y="35"/>
                  <a:pt x="111" y="36"/>
                  <a:pt x="111" y="36"/>
                </a:cubicBezTo>
                <a:cubicBezTo>
                  <a:pt x="112" y="37"/>
                  <a:pt x="112" y="37"/>
                  <a:pt x="112" y="37"/>
                </a:cubicBezTo>
                <a:cubicBezTo>
                  <a:pt x="112" y="42"/>
                  <a:pt x="112" y="42"/>
                  <a:pt x="112" y="42"/>
                </a:cubicBezTo>
                <a:cubicBezTo>
                  <a:pt x="105" y="47"/>
                  <a:pt x="105" y="47"/>
                  <a:pt x="105" y="47"/>
                </a:cubicBezTo>
                <a:moveTo>
                  <a:pt x="48" y="68"/>
                </a:move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3"/>
                  <a:pt x="26" y="53"/>
                </a:cubicBezTo>
                <a:cubicBezTo>
                  <a:pt x="26" y="35"/>
                  <a:pt x="26" y="35"/>
                  <a:pt x="26" y="35"/>
                </a:cubicBezTo>
                <a:cubicBezTo>
                  <a:pt x="26" y="26"/>
                  <a:pt x="26" y="26"/>
                  <a:pt x="26" y="26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15"/>
                  <a:pt x="30" y="10"/>
                  <a:pt x="36" y="10"/>
                </a:cubicBezTo>
                <a:cubicBezTo>
                  <a:pt x="84" y="10"/>
                  <a:pt x="84" y="10"/>
                  <a:pt x="84" y="10"/>
                </a:cubicBezTo>
                <a:cubicBezTo>
                  <a:pt x="90" y="10"/>
                  <a:pt x="95" y="15"/>
                  <a:pt x="95" y="20"/>
                </a:cubicBezTo>
                <a:cubicBezTo>
                  <a:pt x="95" y="26"/>
                  <a:pt x="95" y="26"/>
                  <a:pt x="95" y="26"/>
                </a:cubicBezTo>
                <a:cubicBezTo>
                  <a:pt x="95" y="35"/>
                  <a:pt x="95" y="35"/>
                  <a:pt x="95" y="35"/>
                </a:cubicBezTo>
                <a:cubicBezTo>
                  <a:pt x="95" y="53"/>
                  <a:pt x="95" y="53"/>
                  <a:pt x="95" y="53"/>
                </a:cubicBezTo>
                <a:cubicBezTo>
                  <a:pt x="95" y="54"/>
                  <a:pt x="95" y="54"/>
                  <a:pt x="95" y="54"/>
                </a:cubicBezTo>
                <a:cubicBezTo>
                  <a:pt x="72" y="68"/>
                  <a:pt x="72" y="68"/>
                  <a:pt x="72" y="68"/>
                </a:cubicBezTo>
                <a:cubicBezTo>
                  <a:pt x="60" y="59"/>
                  <a:pt x="60" y="59"/>
                  <a:pt x="60" y="59"/>
                </a:cubicBezTo>
                <a:cubicBezTo>
                  <a:pt x="48" y="68"/>
                  <a:pt x="48" y="68"/>
                  <a:pt x="48" y="68"/>
                </a:cubicBezTo>
                <a:moveTo>
                  <a:pt x="84" y="0"/>
                </a:moveTo>
                <a:cubicBezTo>
                  <a:pt x="36" y="0"/>
                  <a:pt x="36" y="0"/>
                  <a:pt x="36" y="0"/>
                </a:cubicBezTo>
                <a:cubicBezTo>
                  <a:pt x="25" y="0"/>
                  <a:pt x="16" y="9"/>
                  <a:pt x="16" y="20"/>
                </a:cubicBezTo>
                <a:cubicBezTo>
                  <a:pt x="16" y="26"/>
                  <a:pt x="16" y="26"/>
                  <a:pt x="16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7" y="26"/>
                  <a:pt x="1" y="31"/>
                  <a:pt x="0" y="37"/>
                </a:cubicBezTo>
                <a:cubicBezTo>
                  <a:pt x="0" y="103"/>
                  <a:pt x="0" y="103"/>
                  <a:pt x="0" y="103"/>
                </a:cubicBezTo>
                <a:cubicBezTo>
                  <a:pt x="1" y="109"/>
                  <a:pt x="7" y="114"/>
                  <a:pt x="13" y="114"/>
                </a:cubicBezTo>
                <a:cubicBezTo>
                  <a:pt x="109" y="114"/>
                  <a:pt x="109" y="114"/>
                  <a:pt x="109" y="114"/>
                </a:cubicBezTo>
                <a:cubicBezTo>
                  <a:pt x="115" y="114"/>
                  <a:pt x="121" y="109"/>
                  <a:pt x="121" y="103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21" y="31"/>
                  <a:pt x="115" y="26"/>
                  <a:pt x="109" y="26"/>
                </a:cubicBezTo>
                <a:cubicBezTo>
                  <a:pt x="105" y="26"/>
                  <a:pt x="105" y="26"/>
                  <a:pt x="105" y="26"/>
                </a:cubicBezTo>
                <a:cubicBezTo>
                  <a:pt x="105" y="20"/>
                  <a:pt x="105" y="20"/>
                  <a:pt x="105" y="20"/>
                </a:cubicBezTo>
                <a:cubicBezTo>
                  <a:pt x="105" y="9"/>
                  <a:pt x="95" y="0"/>
                  <a:pt x="84" y="0"/>
                </a:cubicBezTo>
              </a:path>
            </a:pathLst>
          </a:custGeom>
          <a:solidFill>
            <a:srgbClr val="8FACDD"/>
          </a:solidFill>
          <a:ln>
            <a:noFill/>
          </a:ln>
        </p:spPr>
      </p:sp>
      <p:sp>
        <p:nvSpPr>
          <p:cNvPr id="48" name="文本框 47"/>
          <p:cNvSpPr txBox="1"/>
          <p:nvPr>
            <p:custDataLst>
              <p:tags r:id="rId10"/>
            </p:custDataLst>
          </p:nvPr>
        </p:nvSpPr>
        <p:spPr>
          <a:xfrm>
            <a:off x="2349500" y="2830830"/>
            <a:ext cx="2050415" cy="24434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b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tabler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、</a:t>
            </a:r>
            <a:r>
              <a:rPr lang="en-US" altLang="zh-CN" sz="1600" b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bootraps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 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模板，并编写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html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，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javascript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文件，作为网页端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页面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49" name="文本框 48"/>
          <p:cNvSpPr txBox="1"/>
          <p:nvPr>
            <p:custDataLst>
              <p:tags r:id="rId11"/>
            </p:custDataLst>
          </p:nvPr>
        </p:nvSpPr>
        <p:spPr>
          <a:xfrm>
            <a:off x="5050790" y="2830195"/>
            <a:ext cx="2050415" cy="2444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采用</a:t>
            </a:r>
            <a:r>
              <a:rPr lang="en-US" altLang="zh-CN" sz="1600" b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Django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框架（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python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语言），作为前后端交互的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接口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53" name="文本框 52"/>
          <p:cNvSpPr txBox="1"/>
          <p:nvPr>
            <p:custDataLst>
              <p:tags r:id="rId12"/>
            </p:custDataLst>
          </p:nvPr>
        </p:nvSpPr>
        <p:spPr>
          <a:xfrm>
            <a:off x="7679690" y="2831465"/>
            <a:ext cx="2050415" cy="2442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采用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mysql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作为数据库，对用户在网页端提交的数据做存储、查找、修改、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删除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996055" y="453390"/>
            <a:ext cx="4219575" cy="791210"/>
            <a:chOff x="6271" y="504"/>
            <a:chExt cx="6645" cy="1246"/>
          </a:xfrm>
        </p:grpSpPr>
        <p:grpSp>
          <p:nvGrpSpPr>
            <p:cNvPr id="3" name="组合 2"/>
            <p:cNvGrpSpPr/>
            <p:nvPr/>
          </p:nvGrpSpPr>
          <p:grpSpPr>
            <a:xfrm rot="0">
              <a:off x="6271" y="504"/>
              <a:ext cx="6645" cy="1113"/>
              <a:chOff x="6271" y="504"/>
              <a:chExt cx="6645" cy="1113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10670" y="904"/>
                <a:ext cx="238" cy="238"/>
              </a:xfrm>
              <a:prstGeom prst="rect">
                <a:avLst/>
              </a:prstGeom>
              <a:solidFill>
                <a:srgbClr val="E681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" name="文本框 4"/>
              <p:cNvSpPr txBox="1"/>
              <p:nvPr/>
            </p:nvSpPr>
            <p:spPr>
              <a:xfrm>
                <a:off x="6271" y="504"/>
                <a:ext cx="6645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整体</a:t>
                </a:r>
                <a:r>
                  <a:rPr lang="zh-CN" altLang="en-US" sz="4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中简黑简" panose="00020600040101010101" charset="-122"/>
                    <a:ea typeface="汉仪中简黑简" panose="00020600040101010101" charset="-122"/>
                  </a:rPr>
                  <a:t>设计</a:t>
                </a:r>
                <a:endParaRPr lang="zh-CN" altLang="en-US" sz="4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9051" y="1750"/>
              <a:ext cx="1084" cy="0"/>
            </a:xfrm>
            <a:prstGeom prst="line">
              <a:avLst/>
            </a:prstGeom>
            <a:ln w="63500">
              <a:solidFill>
                <a:srgbClr val="E681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 descr="c765d39d2e4cce13b297357a62b10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7090" y="1329055"/>
            <a:ext cx="10826115" cy="470344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01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02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03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04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05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06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07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08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09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11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12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13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14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15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16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11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8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19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21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22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23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24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25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26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27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28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29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31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32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33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34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35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36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37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38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39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41.xml><?xml version="1.0" encoding="utf-8"?>
<p:tagLst xmlns:p="http://schemas.openxmlformats.org/presentationml/2006/main">
  <p:tag name="KSO_WM_DIAGRAM_VIRTUALLY_FRAME" val="{&quot;height&quot;:377.85,&quot;left&quot;:121.9,&quot;top&quot;:145.95,&quot;width&quot;:686.35}"/>
</p:tagLst>
</file>

<file path=ppt/tags/tag14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3.xml><?xml version="1.0" encoding="utf-8"?>
<p:tagLst xmlns:p="http://schemas.openxmlformats.org/presentationml/2006/main">
  <p:tag name="KSO_WM_UNIT_TEXTBOXSTYLE_GUID" val="{5e48c133-9542-4e66-a582-f80fa0c623eb}"/>
</p:tagLst>
</file>

<file path=ppt/tags/tag144.xml><?xml version="1.0" encoding="utf-8"?>
<p:tagLst xmlns:p="http://schemas.openxmlformats.org/presentationml/2006/main">
  <p:tag name="KSO_WM_UNIT_TEXTBOXSTYLE_SHAPETYPE" val="1"/>
  <p:tag name="KSO_WM_UNIT_TEXTBOXSTYLE_ADJUSTLEFT" val="0_-37.75"/>
  <p:tag name="KSO_WM_UNIT_TEXTBOXSTYLE_ADJUSTTOP" val="0_-19.70001"/>
  <p:tag name="KSO_WM_UNIT_TEXTBOXSTYLE_ADJUSTWIDTH" val="100_75.45001"/>
  <p:tag name="KSO_WM_UNIT_TEXTBOXSTYLE_ADJUSTHEIGTH" val="100_39.3500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122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5e48c133-9542-4e66-a582-f80fa0c623eb}"/>
</p:tagLst>
</file>

<file path=ppt/tags/tag145.xml><?xml version="1.0" encoding="utf-8"?>
<p:tagLst xmlns:p="http://schemas.openxmlformats.org/presentationml/2006/main">
  <p:tag name="KSO_WM_UNIT_TEXTBOXSTYLE_SHAPETYPE" val="1"/>
  <p:tag name="KSO_WM_UNIT_TEXTBOXSTYLE_ADJUSTLEFT" val="0_-53.5451"/>
  <p:tag name="KSO_WM_UNIT_TEXTBOXSTYLE_ADJUSTTOP" val="4.335529_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122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5e48c133-9542-4e66-a582-f80fa0c623eb}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mixed20201941_122*i*3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mixed20201941_122*i*4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。&#13;为了演示发布的良好效果，请言简意赅的阐述您的观点。&#13;您的正文已经经简明扼要。字字珠玑，但信息却千丝万缕、错综复杂。"/>
  <p:tag name="KSO_WM_UNIT_NOCLEAR" val="1"/>
  <p:tag name="KSO_WM_UNIT_VALUE" val="1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22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5e48c133-9542-4e66-a582-f80fa0c623eb}"/>
  <p:tag name="KSO_WM_UNIT_TEXTBOXSTYLE_TEMPLATEID" val="3135312"/>
  <p:tag name="KSO_WM_UNIT_TEXTBOXSTYLE_TYPE" val="8"/>
</p:tagLst>
</file>

<file path=ppt/tags/tag149.xml><?xml version="1.0" encoding="utf-8"?>
<p:tagLst xmlns:p="http://schemas.openxmlformats.org/presentationml/2006/main">
  <p:tag name="KSO_WM_UNIT_TEXTBOXSTYLE_GUID" val="{955c9eb9-d443-4280-aead-b068765b14f1}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TEXTBOXSTYLE_SHAPETYPE" val="1"/>
  <p:tag name="KSO_WM_UNIT_TEXTBOXSTYLE_ADJUSTLEFT" val="0_-37.75"/>
  <p:tag name="KSO_WM_UNIT_TEXTBOXSTYLE_ADJUSTTOP" val="0_-19.70001"/>
  <p:tag name="KSO_WM_UNIT_TEXTBOXSTYLE_ADJUSTWIDTH" val="100_75.45001"/>
  <p:tag name="KSO_WM_UNIT_TEXTBOXSTYLE_ADJUSTHEIGTH" val="100_39.3500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122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55c9eb9-d443-4280-aead-b068765b14f1}"/>
</p:tagLst>
</file>

<file path=ppt/tags/tag151.xml><?xml version="1.0" encoding="utf-8"?>
<p:tagLst xmlns:p="http://schemas.openxmlformats.org/presentationml/2006/main">
  <p:tag name="KSO_WM_UNIT_TEXTBOXSTYLE_SHAPETYPE" val="1"/>
  <p:tag name="KSO_WM_UNIT_TEXTBOXSTYLE_ADJUSTLEFT" val="0_-53.5451"/>
  <p:tag name="KSO_WM_UNIT_TEXTBOXSTYLE_ADJUSTTOP" val="4.335529_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122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55c9eb9-d443-4280-aead-b068765b14f1}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mixed20201941_122*i*3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mixed20201941_122*i*4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。&#13;为了演示发布的良好效果，请言简意赅的阐述您的观点。&#13;您的正文已经经简明扼要。字字珠玑，但信息却千丝万缕、错综复杂。"/>
  <p:tag name="KSO_WM_UNIT_NOCLEAR" val="1"/>
  <p:tag name="KSO_WM_UNIT_VALUE" val="1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122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955c9eb9-d443-4280-aead-b068765b14f1}"/>
  <p:tag name="KSO_WM_UNIT_TEXTBOXSTYLE_TEMPLATEID" val="3135312"/>
  <p:tag name="KSO_WM_UNIT_TEXTBOXSTYLE_TYPE" val="8"/>
</p:tagLst>
</file>

<file path=ppt/tags/tag1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57.xml><?xml version="1.0" encoding="utf-8"?>
<p:tagLst xmlns:p="http://schemas.openxmlformats.org/presentationml/2006/main">
  <p:tag name="resource_record_key" val="{&quot;12&quot;:[25002047],&quot;65&quot;:[20205081]}"/>
  <p:tag name="commondata" val="eyJjb3VudCI6MiwiaGRpZCI6ImVkNmQ1MDE1YWQ2NjgwYWExZmQ0YmU3Yjc3NDkxZTk2IiwidXNlckNvdW50IjoxfQ==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4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3.xml><?xml version="1.0" encoding="utf-8"?>
<p:tagLst xmlns:p="http://schemas.openxmlformats.org/presentationml/2006/main">
  <p:tag name="KSO_WM_DIAGRAM_VIRTUALLY_FRAME" val="{&quot;height&quot;:284.75,&quot;left&quot;:488.85,&quot;top&quot;:127.25,&quot;width&quot;:306.35}"/>
</p:tagLst>
</file>

<file path=ppt/tags/tag44.xml><?xml version="1.0" encoding="utf-8"?>
<p:tagLst xmlns:p="http://schemas.openxmlformats.org/presentationml/2006/main">
  <p:tag name="KSO_WM_DIAGRAM_VIRTUALLY_FRAME" val="{&quot;height&quot;:284.75,&quot;left&quot;:488.85,&quot;top&quot;:127.25,&quot;width&quot;:306.35}"/>
</p:tagLst>
</file>

<file path=ppt/tags/tag45.xml><?xml version="1.0" encoding="utf-8"?>
<p:tagLst xmlns:p="http://schemas.openxmlformats.org/presentationml/2006/main">
  <p:tag name="KSO_WM_DIAGRAM_VIRTUALLY_FRAME" val="{&quot;height&quot;:284.75,&quot;left&quot;:488.85,&quot;top&quot;:127.25,&quot;width&quot;:306.35}"/>
</p:tagLst>
</file>

<file path=ppt/tags/tag46.xml><?xml version="1.0" encoding="utf-8"?>
<p:tagLst xmlns:p="http://schemas.openxmlformats.org/presentationml/2006/main">
  <p:tag name="KSO_WM_DIAGRAM_VIRTUALLY_FRAME" val="{&quot;height&quot;:284.75,&quot;left&quot;:488.85,&quot;top&quot;:127.25,&quot;width&quot;:306.35}"/>
</p:tagLst>
</file>

<file path=ppt/tags/tag47.xml><?xml version="1.0" encoding="utf-8"?>
<p:tagLst xmlns:p="http://schemas.openxmlformats.org/presentationml/2006/main">
  <p:tag name="KSO_WM_DIAGRAM_VIRTUALLY_FRAME" val="{&quot;height&quot;:284.75,&quot;left&quot;:488.85,&quot;top&quot;:127.25,&quot;width&quot;:306.35}"/>
</p:tagLst>
</file>

<file path=ppt/tags/tag48.xml><?xml version="1.0" encoding="utf-8"?>
<p:tagLst xmlns:p="http://schemas.openxmlformats.org/presentationml/2006/main">
  <p:tag name="KSO_WM_DIAGRAM_VIRTUALLY_FRAME" val="{&quot;height&quot;:284.75,&quot;left&quot;:488.85,&quot;top&quot;:127.25,&quot;width&quot;:306.35}"/>
</p:tagLst>
</file>

<file path=ppt/tags/tag49.xml><?xml version="1.0" encoding="utf-8"?>
<p:tagLst xmlns:p="http://schemas.openxmlformats.org/presentationml/2006/main">
  <p:tag name="KSO_WM_DIAGRAM_VIRTUALLY_FRAME" val="{&quot;height&quot;:284.75,&quot;left&quot;:488.85,&quot;top&quot;:127.25,&quot;width&quot;:306.35}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DIAGRAM_VIRTUALLY_FRAME" val="{&quot;height&quot;:284.75,&quot;left&quot;:488.85,&quot;top&quot;:127.25,&quot;width&quot;:306.35}"/>
</p:tagLst>
</file>

<file path=ppt/tags/tag51.xml><?xml version="1.0" encoding="utf-8"?>
<p:tagLst xmlns:p="http://schemas.openxmlformats.org/presentationml/2006/main">
  <p:tag name="KSO_WM_DIAGRAM_VIRTUALLY_FRAME" val="{&quot;height&quot;:284.75,&quot;left&quot;:488.85,&quot;top&quot;:127.25,&quot;width&quot;:306.35}"/>
</p:tagLst>
</file>

<file path=ppt/tags/tag5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resource_record_key" val="{&quot;12&quot;:[25002047],&quot;65&quot;:[20205081]}"/>
</p:tagLst>
</file>

<file path=ppt/tags/tag55.xml><?xml version="1.0" encoding="utf-8"?>
<p:tagLst xmlns:p="http://schemas.openxmlformats.org/presentationml/2006/main">
  <p:tag name="KSO_WM_UNIT_TEXTBOXSTYLE_GUID" val="{b38b3a25-e73d-46da-ac34-42cd22a40117}"/>
</p:tagLst>
</file>

<file path=ppt/tags/tag56.xml><?xml version="1.0" encoding="utf-8"?>
<p:tagLst xmlns:p="http://schemas.openxmlformats.org/presentationml/2006/main">
  <p:tag name="KSO_WM_UNIT_TEXTBOXSTYLE_SHAPETYPE" val="1"/>
  <p:tag name="KSO_WM_UNIT_TEXTBOXSTYLE_ADJUSTLEFT" val="0_-21.47504"/>
  <p:tag name="KSO_WM_UNIT_TEXTBOXSTYLE_ADJUSTTOP" val="0_-47.14999"/>
  <p:tag name="KSO_WM_UNIT_TEXTBOXSTYLE_ADJUSTWIDTH" val="100_42.05002"/>
  <p:tag name="KSO_WM_UNIT_TEXTBOXSTYLE_ADJUSTHEIGTH" val="100_94.29999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393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b38b3a25-e73d-46da-ac34-42cd22a40117}"/>
</p:tagLst>
</file>

<file path=ppt/tags/tag57.xml><?xml version="1.0" encoding="utf-8"?>
<p:tagLst xmlns:p="http://schemas.openxmlformats.org/presentationml/2006/main">
  <p:tag name="KSO_WM_UNIT_TEXTBOXSTYLE_SHAPETYPE" val="1"/>
  <p:tag name="KSO_WM_UNIT_TEXTBOXSTYLE_ADJUSTLEFT" val="0_-36.52504"/>
  <p:tag name="KSO_WM_UNIT_TEXTBOXSTYLE_ADJUSTTOP" val="0_-21.59999"/>
  <p:tag name="KSO_WM_UNIT_TEXTBOXSTYLE_ADJUSTWIDTH" val="100_73.05002"/>
  <p:tag name="KSO_WM_UNIT_TEXTBOXSTYLE_ADJUSTHEIGTH" val="100_41.84999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393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b38b3a25-e73d-46da-ac34-42cd22a40117}"/>
</p:tagLst>
</file>

<file path=ppt/tags/tag58.xml><?xml version="1.0" encoding="utf-8"?>
<p:tagLst xmlns:p="http://schemas.openxmlformats.org/presentationml/2006/main">
  <p:tag name="KSO_WM_UNIT_TEXTBOXSTYLE_SHAPETYPE" val="1"/>
  <p:tag name="KSO_WM_UNIT_TEXTBOXSTYLE_ADJUSTLEFT" val="0_-36.52504"/>
  <p:tag name="KSO_WM_UNIT_TEXTBOXSTYLE_ADJUSTTOP" val="100_20.2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mixed20201941_393*i*3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b38b3a25-e73d-46da-ac34-42cd22a40117}"/>
</p:tagLst>
</file>

<file path=ppt/tags/tag59.xml><?xml version="1.0" encoding="utf-8"?>
<p:tagLst xmlns:p="http://schemas.openxmlformats.org/presentationml/2006/main">
  <p:tag name="KSO_WM_UNIT_TEXTBOXSTYLE_SHAPETYPE" val="1"/>
  <p:tag name="KSO_WM_UNIT_TEXTBOXSTYLE_ADJUSTLEFT" val="100_20.57498"/>
  <p:tag name="KSO_WM_UNIT_TEXTBOXSTYLE_ADJUSTTOP" val="100_20.2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mixed20201941_393*i*4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b38b3a25-e73d-46da-ac34-42cd22a40117}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3;您的正文已经经简明扼要，字字珠玑，但信息却千丝万缕、错综复杂，需要用更多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ID" val="mixed20201941_393*f*1"/>
  <p:tag name="KSO_WM_TEMPLATE_CATEGORY" val="mixed"/>
  <p:tag name="KSO_WM_TEMPLATE_INDEX" val="20201941"/>
  <p:tag name="KSO_WM_UNIT_LAYERLEVEL" val="1"/>
  <p:tag name="KSO_WM_TAG_VERSION" val="1.0"/>
  <p:tag name="KSO_WM_UNIT_TEXTBOXSTYLE_GUID" val="{b38b3a25-e73d-46da-ac34-42cd22a40117}"/>
  <p:tag name="KSO_WM_UNIT_TEXTBOXSTYLE_TEMPLATEID" val="3135583"/>
  <p:tag name="KSO_WM_UNIT_TEXTBOXSTYLE_TYPE" val="8"/>
</p:tagLst>
</file>

<file path=ppt/tags/tag61.xml><?xml version="1.0" encoding="utf-8"?>
<p:tagLst xmlns:p="http://schemas.openxmlformats.org/presentationml/2006/main">
  <p:tag name="KSO_WM_UNIT_TEXTBOXSTYLE_GUID" val="{e07973d6-bee4-4bc4-acc8-d8c167f95b83}"/>
</p:tagLst>
</file>

<file path=ppt/tags/tag62.xml><?xml version="1.0" encoding="utf-8"?>
<p:tagLst xmlns:p="http://schemas.openxmlformats.org/presentationml/2006/main">
  <p:tag name="KSO_WM_UNIT_TEXTBOXSTYLE_SHAPETYPE" val="1"/>
  <p:tag name="KSO_WM_UNIT_TEXTBOXSTYLE_ADJUSTLEFT" val="0_-36.0704"/>
  <p:tag name="KSO_WM_UNIT_TEXTBOXSTYLE_ADJUSTTOP" val="0_-39.55"/>
  <p:tag name="KSO_WM_UNIT_TEXTBOXSTYLE_ADJUSTWIDTH" val="100_72.03415"/>
  <p:tag name="KSO_WM_UNIT_TEXTBOXSTYLE_ADJUSTHEIGTH" val="100_79.1047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250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e07973d6-bee4-4bc4-acc8-d8c167f95b83}"/>
</p:tagLst>
</file>

<file path=ppt/tags/tag63.xml><?xml version="1.0" encoding="utf-8"?>
<p:tagLst xmlns:p="http://schemas.openxmlformats.org/presentationml/2006/main">
  <p:tag name="KSO_WM_UNIT_TEXTBOXSTYLE_SHAPETYPE" val="1"/>
  <p:tag name="KSO_WM_UNIT_TEXTBOXSTYLE_ADJUSTLEFT" val="0_-36.0704"/>
  <p:tag name="KSO_WM_UNIT_TEXTBOXSTYLE_ADJUSTTOP" val="0_-39.55"/>
  <p:tag name="KSO_WM_UNIT_TEXTBOXSTYLE_ADJUSTWIDTH" val="100_72.03415"/>
  <p:tag name="KSO_WM_UNIT_TEXTBOXSTYLE_ADJUSTHEIGTH" val="100_79.1047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250*i*2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TEXTBOXSTYLE_SHAPETYPE" val="1"/>
  <p:tag name="KSO_WM_UNIT_TEXTBOXSTYLE_ADJUSTLEFT" val="0_-26.08978"/>
  <p:tag name="KSO_WM_UNIT_TEXTBOXSTYLE_ADJUSTTOP" val="0_-29.8189"/>
  <p:tag name="KSO_WM_UNIT_TEXTBOXSTYLE_ADJUSTWIDTH" val="100_52.07297"/>
  <p:tag name="KSO_WM_UNIT_TEXTBOXSTYLE_ADJUSTHEIGTH" val="100_59.60078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mixed20201941_250*i*3"/>
  <p:tag name="KSO_WM_TEMPLATE_CATEGORY" val="mixed"/>
  <p:tag name="KSO_WM_TEMPLATE_INDEX" val="2020194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TEXTBOXSTYLE_SHAPETYPE" val="1"/>
  <p:tag name="KSO_WM_UNIT_TEXTBOXSTYLE_ADJUSTLEFT" val="46.63528_0"/>
  <p:tag name="KSO_WM_UNIT_TEXTBOXSTYLE_ADJUSTTOP" val="0_-65.16016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mixed20201941_250*i*4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e07973d6-bee4-4bc4-acc8-d8c167f95b83}"/>
</p:tagLst>
</file>

<file path=ppt/tags/tag66.xml><?xml version="1.0" encoding="utf-8"?>
<p:tagLst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3;您的正文已经经简明扼要，字字珠玑，但信息却千丝万缕、错综复杂，需要用更多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ID" val="mixed20201941_250*f*1"/>
  <p:tag name="KSO_WM_TEMPLATE_CATEGORY" val="mixed"/>
  <p:tag name="KSO_WM_TEMPLATE_INDEX" val="20201941"/>
  <p:tag name="KSO_WM_UNIT_LAYERLEVEL" val="1"/>
  <p:tag name="KSO_WM_TAG_VERSION" val="1.0"/>
  <p:tag name="KSO_WM_UNIT_TEXTBOXSTYLE_GUID" val="{e07973d6-bee4-4bc4-acc8-d8c167f95b83}"/>
  <p:tag name="KSO_WM_UNIT_TEXTBOXSTYLE_TEMPLATEID" val="3135440"/>
  <p:tag name="KSO_WM_UNIT_TEXTBOXSTYLE_TYPE" val="8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DIAGRAM_VIRTUALLY_FRAME" val="{&quot;height&quot;:192.95,&quot;left&quot;:297.95,&quot;top&quot;:276.65,&quot;width&quot;:580.9}"/>
</p:tagLst>
</file>

<file path=ppt/tags/tag69.xml><?xml version="1.0" encoding="utf-8"?>
<p:tagLst xmlns:p="http://schemas.openxmlformats.org/presentationml/2006/main">
  <p:tag name="KSO_WM_DIAGRAM_VIRTUALLY_FRAME" val="{&quot;height&quot;:192.95,&quot;left&quot;:297.95,&quot;top&quot;:276.65,&quot;width&quot;:580.9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DIAGRAM_VIRTUALLY_FRAME" val="{&quot;height&quot;:192.95,&quot;left&quot;:297.95,&quot;top&quot;:276.65,&quot;width&quot;:580.9}"/>
</p:tagLst>
</file>

<file path=ppt/tags/tag71.xml><?xml version="1.0" encoding="utf-8"?>
<p:tagLst xmlns:p="http://schemas.openxmlformats.org/presentationml/2006/main">
  <p:tag name="KSO_WM_DIAGRAM_VIRTUALLY_FRAME" val="{&quot;height&quot;:192.95,&quot;left&quot;:297.95,&quot;top&quot;:276.65,&quot;width&quot;:580.9}"/>
</p:tagLst>
</file>

<file path=ppt/tags/tag72.xml><?xml version="1.0" encoding="utf-8"?>
<p:tagLst xmlns:p="http://schemas.openxmlformats.org/presentationml/2006/main">
  <p:tag name="KSO_WM_DIAGRAM_VIRTUALLY_FRAME" val="{&quot;height&quot;:192.95,&quot;left&quot;:297.95,&quot;top&quot;:276.65,&quot;width&quot;:580.9}"/>
</p:tagLst>
</file>

<file path=ppt/tags/tag73.xml><?xml version="1.0" encoding="utf-8"?>
<p:tagLst xmlns:p="http://schemas.openxmlformats.org/presentationml/2006/main">
  <p:tag name="KSO_WM_DIAGRAM_VIRTUALLY_FRAME" val="{&quot;height&quot;:192.95,&quot;left&quot;:297.95,&quot;top&quot;:276.65,&quot;width&quot;:580.9}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77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78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79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81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82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83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84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85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86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87.xml><?xml version="1.0" encoding="utf-8"?>
<p:tagLst xmlns:p="http://schemas.openxmlformats.org/presentationml/2006/main">
  <p:tag name="KSO_WM_DIAGRAM_VIRTUALLY_FRAME" val="{&quot;height&quot;:313.55,&quot;left&quot;:167.75,&quot;top&quot;:170.6,&quot;width&quot;:615.6}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。&#13;为了演示发布的良好效果，请言简意赅的阐述您的观点。&#13;您的正文已经经简明扼要。字字珠玑，但信息却千丝万缕、错综复杂。"/>
  <p:tag name="KSO_WM_UNIT_NOCLEAR" val="1"/>
  <p:tag name="KSO_WM_UNIT_VALUE" val="8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7_2*f*1"/>
  <p:tag name="KSO_WM_TEMPLATE_CATEGORY" val="mixed"/>
  <p:tag name="KSO_WM_TEMPLATE_INDEX" val="20201947"/>
  <p:tag name="KSO_WM_UNIT_LAYERLEVEL" val="1"/>
  <p:tag name="KSO_WM_TAG_VERSION" val="1.0"/>
  <p:tag name="KSO_WM_BEAUTIFY_FLAG" val="#wm#"/>
  <p:tag name="KSO_WM_UNIT_TEXTBOXSTYLE_GUID" val="{b1ef3cf8-e387-415b-9da1-f1ae93fb29df}"/>
  <p:tag name="KSO_WM_UNIT_TEXTBOXSTYLE_TEMPLATEID" val="3132574"/>
  <p:tag name="KSO_WM_UNIT_TEXTBOXSTYLE_TYPE" val="8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98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ags/tag99.xml><?xml version="1.0" encoding="utf-8"?>
<p:tagLst xmlns:p="http://schemas.openxmlformats.org/presentationml/2006/main">
  <p:tag name="KSO_WM_DIAGRAM_VIRTUALLY_FRAME" val="{&quot;height&quot;:323.2,&quot;left&quot;:107.15,&quot;top&quot;:149.8,&quot;width&quot;:745.95}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1296</Words>
  <Application>WPS 演示</Application>
  <PresentationFormat>宽屏</PresentationFormat>
  <Paragraphs>172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Wingdings</vt:lpstr>
      <vt:lpstr>汉仪中简黑简</vt:lpstr>
      <vt:lpstr>汉仪雅酷黑简</vt:lpstr>
      <vt:lpstr>Segoe UI</vt:lpstr>
      <vt:lpstr>汉仪书宋二S</vt:lpstr>
      <vt:lpstr>Arial Unicode MS</vt:lpstr>
      <vt:lpstr>Calibri</vt:lpstr>
      <vt:lpstr>Lucida Console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清新简约工作总结汇报</dc:title>
  <dc:creator>蔡圆圆camille（卡米设计）</dc:creator>
  <cp:lastModifiedBy>innerpeace</cp:lastModifiedBy>
  <cp:revision>155</cp:revision>
  <dcterms:created xsi:type="dcterms:W3CDTF">2019-06-19T02:08:00Z</dcterms:created>
  <dcterms:modified xsi:type="dcterms:W3CDTF">2024-11-17T15:08:29Z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2052-12.1.0.18608</vt:lpwstr>
  </property>
  <property fmtid="{D5CDD505-2E9C-101B-9397-08002B2CF9AE}" pid="3" name="KSOTemplateUUID">
    <vt:lpwstr>v1.0_mb_UBCJvQRBGzPYRRgrvkWiUA==</vt:lpwstr>
  </property>
  <property fmtid="{D5CDD505-2E9C-101B-9397-08002B2CF9AE}" pid="4" name="ICV">
    <vt:lpwstr>7386C51CCAEA44B9808D9075CDD52FD7_11</vt:lpwstr>
  </property>
</Properties>
</file>